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E2E1-FA19-48CC-A0C7-5A1560D984C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A2EAA-C161-40E8-B006-CBDFA79EEC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69B783-7AB6-46DD-98CD-1B87C5B176B3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6AAC5C-ACD6-4533-9EE1-5092AA3D1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000" b="1" dirty="0" smtClean="0"/>
              <a:t>PRESENTATION TITLE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2733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000" b="1" dirty="0" smtClean="0"/>
              <a:t>By Tim Norton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549275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TITLE OF THE PRESENTATION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557338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Consetetur sadipscing elitr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 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Tempor invidunt ut labore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voluptua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1</cp:revision>
  <dcterms:created xsi:type="dcterms:W3CDTF">2012-04-03T07:19:21Z</dcterms:created>
  <dcterms:modified xsi:type="dcterms:W3CDTF">2012-04-03T07:22:17Z</dcterms:modified>
</cp:coreProperties>
</file>