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514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44099-101E-4A25-874A-790CA808664D}" type="datetimeFigureOut">
              <a:rPr lang="en-US" smtClean="0"/>
              <a:t>3/24/2012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B1EAD-2691-42FF-9578-1CD0B579D0F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1EAD-2691-42FF-9578-1CD0B579D0FA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1EAD-2691-42FF-9578-1CD0B579D0FA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1424D-5CBF-424F-9CFF-43994095DB30}" type="datetimeFigureOut">
              <a:rPr lang="en-US" smtClean="0"/>
              <a:t>3/24/2012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386B56-92D7-4E58-872F-B4BAF942F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1424D-5CBF-424F-9CFF-43994095DB30}" type="datetimeFigureOut">
              <a:rPr lang="en-US" smtClean="0"/>
              <a:t>3/24/2012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386B56-92D7-4E58-872F-B4BAF942F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1424D-5CBF-424F-9CFF-43994095DB30}" type="datetimeFigureOut">
              <a:rPr lang="en-US" smtClean="0"/>
              <a:t>3/24/2012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386B56-92D7-4E58-872F-B4BAF942F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1424D-5CBF-424F-9CFF-43994095DB30}" type="datetimeFigureOut">
              <a:rPr lang="en-US" smtClean="0"/>
              <a:t>3/24/2012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386B56-92D7-4E58-872F-B4BAF942F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1424D-5CBF-424F-9CFF-43994095DB30}" type="datetimeFigureOut">
              <a:rPr lang="en-US" smtClean="0"/>
              <a:t>3/24/2012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386B56-92D7-4E58-872F-B4BAF942F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1424D-5CBF-424F-9CFF-43994095DB30}" type="datetimeFigureOut">
              <a:rPr lang="en-US" smtClean="0"/>
              <a:t>3/24/2012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386B56-92D7-4E58-872F-B4BAF942F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1424D-5CBF-424F-9CFF-43994095DB30}" type="datetimeFigureOut">
              <a:rPr lang="en-US" smtClean="0"/>
              <a:t>3/24/2012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386B56-92D7-4E58-872F-B4BAF942F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1424D-5CBF-424F-9CFF-43994095DB30}" type="datetimeFigureOut">
              <a:rPr lang="en-US" smtClean="0"/>
              <a:t>3/24/2012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386B56-92D7-4E58-872F-B4BAF942F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1424D-5CBF-424F-9CFF-43994095DB30}" type="datetimeFigureOut">
              <a:rPr lang="en-US" smtClean="0"/>
              <a:t>3/24/2012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386B56-92D7-4E58-872F-B4BAF942F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1424D-5CBF-424F-9CFF-43994095DB30}" type="datetimeFigureOut">
              <a:rPr lang="en-US" smtClean="0"/>
              <a:t>3/24/2012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386B56-92D7-4E58-872F-B4BAF942F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1424D-5CBF-424F-9CFF-43994095DB30}" type="datetimeFigureOut">
              <a:rPr lang="en-US" smtClean="0"/>
              <a:t>3/24/2012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386B56-92D7-4E58-872F-B4BAF942F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7647" t="20652" r="-154" b="12968"/>
          <a:stretch>
            <a:fillRect/>
          </a:stretch>
        </p:blipFill>
        <p:spPr bwMode="auto">
          <a:xfrm>
            <a:off x="0" y="0"/>
            <a:ext cx="10591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14458" t="12905" r="13253" b="1049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21361232">
            <a:off x="1916617" y="31242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BA" sz="3200" dirty="0" smtClean="0"/>
              <a:t>PRESENTATION TITLE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 rot="21361232">
            <a:off x="1969583" y="3720239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BA" sz="3200" dirty="0" smtClean="0"/>
              <a:t>By Tim Norton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3400" y="549275"/>
            <a:ext cx="8351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32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TITLE OF THE PRESENTATION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1557338"/>
            <a:ext cx="83518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tx1">
                  <a:lumMod val="95000"/>
                  <a:lumOff val="5000"/>
                </a:schemeClr>
              </a:buClr>
              <a:buSzPts val="2000"/>
              <a:buFont typeface="Arial" charset="0"/>
              <a:buChar char="•"/>
            </a:pPr>
            <a:r>
              <a:rPr lang="hr-H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Consetetur sadipscing elitr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Sed diam nonumy eirmod 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Tempor invidunt ut labore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Olore magna aliquyam erat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Sed diam voluptua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Sed diam nonumy eirmod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Olore magna aliquyam erat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50</Words>
  <Application>Microsoft Office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</dc:creator>
  <cp:lastModifiedBy>bb</cp:lastModifiedBy>
  <cp:revision>1</cp:revision>
  <dcterms:created xsi:type="dcterms:W3CDTF">2012-03-24T13:17:32Z</dcterms:created>
  <dcterms:modified xsi:type="dcterms:W3CDTF">2012-03-24T13:24:04Z</dcterms:modified>
</cp:coreProperties>
</file>