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964" y="-14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2E038-E69D-4644-AE00-307ECAE7FA67}" type="datetimeFigureOut">
              <a:rPr lang="en-US" smtClean="0"/>
              <a:t>3/24/2012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DE6417-F6DC-4708-A102-B21EADFDF2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AACE4B-32B6-481F-85CA-BA1E12B5DE7A}" type="datetimeFigureOut">
              <a:rPr lang="en-US" smtClean="0"/>
              <a:t>3/24/2012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4B4182-3A4B-44B1-B688-C23269FB696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4B4182-3A4B-44B1-B688-C23269FB696F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4B4182-3A4B-44B1-B688-C23269FB696F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4B4182-3A4B-44B1-B688-C23269FB696F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20A439-97F8-44AF-BFDC-59834CDF891B}" type="datetimeFigureOut">
              <a:rPr lang="en-US" smtClean="0"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9B4866-09EA-4995-9454-5AD4AEACB0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20A439-97F8-44AF-BFDC-59834CDF891B}" type="datetimeFigureOut">
              <a:rPr lang="en-US" smtClean="0"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9B4866-09EA-4995-9454-5AD4AEACB0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20A439-97F8-44AF-BFDC-59834CDF891B}" type="datetimeFigureOut">
              <a:rPr lang="en-US" smtClean="0"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9B4866-09EA-4995-9454-5AD4AEACB0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20A439-97F8-44AF-BFDC-59834CDF891B}" type="datetimeFigureOut">
              <a:rPr lang="en-US" smtClean="0"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9B4866-09EA-4995-9454-5AD4AEACB0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20A439-97F8-44AF-BFDC-59834CDF891B}" type="datetimeFigureOut">
              <a:rPr lang="en-US" smtClean="0"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9B4866-09EA-4995-9454-5AD4AEACB0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20A439-97F8-44AF-BFDC-59834CDF891B}" type="datetimeFigureOut">
              <a:rPr lang="en-US" smtClean="0"/>
              <a:t>3/24/2012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9B4866-09EA-4995-9454-5AD4AEACB0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20A439-97F8-44AF-BFDC-59834CDF891B}" type="datetimeFigureOut">
              <a:rPr lang="en-US" smtClean="0"/>
              <a:t>3/24/2012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9B4866-09EA-4995-9454-5AD4AEACB0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20A439-97F8-44AF-BFDC-59834CDF891B}" type="datetimeFigureOut">
              <a:rPr lang="en-US" smtClean="0"/>
              <a:t>3/24/2012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9B4866-09EA-4995-9454-5AD4AEACB0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20A439-97F8-44AF-BFDC-59834CDF891B}" type="datetimeFigureOut">
              <a:rPr lang="en-US" smtClean="0"/>
              <a:t>3/24/2012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9B4866-09EA-4995-9454-5AD4AEACB0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20A439-97F8-44AF-BFDC-59834CDF891B}" type="datetimeFigureOut">
              <a:rPr lang="en-US" smtClean="0"/>
              <a:t>3/24/2012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9B4866-09EA-4995-9454-5AD4AEACB0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20A439-97F8-44AF-BFDC-59834CDF891B}" type="datetimeFigureOut">
              <a:rPr lang="en-US" smtClean="0"/>
              <a:t>3/24/2012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9B4866-09EA-4995-9454-5AD4AEACB0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1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9525" y="-9525"/>
            <a:ext cx="916305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49000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lum bright="-32000" contrast="57000"/>
          </a:blip>
          <a:srcRect/>
          <a:stretch>
            <a:fillRect/>
          </a:stretch>
        </p:blipFill>
        <p:spPr bwMode="auto">
          <a:xfrm>
            <a:off x="-9525" y="-9525"/>
            <a:ext cx="916305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49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533400" y="1295400"/>
            <a:ext cx="541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BA" sz="3200" b="1" dirty="0" smtClean="0">
                <a:solidFill>
                  <a:srgbClr val="003300"/>
                </a:solidFill>
              </a:rPr>
              <a:t>PRESENTATION TITLE</a:t>
            </a:r>
            <a:endParaRPr lang="en-US" sz="3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33400" y="563562"/>
            <a:ext cx="8351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32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TITLE OF THE PRESENTATION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57200" y="1545372"/>
            <a:ext cx="8351837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003300"/>
              </a:buClr>
              <a:buSzPts val="2000"/>
              <a:buFont typeface="Arial" pitchFamily="34" charset="0"/>
              <a:buChar char="•"/>
            </a:pPr>
            <a:r>
              <a:rPr lang="hr-H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r-H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</a:t>
            </a:r>
          </a:p>
          <a:p>
            <a:pPr>
              <a:buClr>
                <a:srgbClr val="003300"/>
              </a:buClr>
              <a:buFont typeface="Arial" pitchFamily="34" charset="0"/>
              <a:buChar char="•"/>
            </a:pPr>
            <a:endParaRPr lang="hr-H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rgbClr val="003300"/>
              </a:buClr>
              <a:buSzPts val="2000"/>
              <a:buFont typeface="Arial" pitchFamily="34" charset="0"/>
              <a:buChar char="•"/>
            </a:pPr>
            <a:r>
              <a:rPr lang="hr-H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Consetetur sadipscing elitr</a:t>
            </a:r>
          </a:p>
          <a:p>
            <a:pPr>
              <a:buClr>
                <a:srgbClr val="003300"/>
              </a:buClr>
              <a:buFont typeface="Arial" pitchFamily="34" charset="0"/>
              <a:buChar char="•"/>
            </a:pPr>
            <a:endParaRPr lang="hr-H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rgbClr val="003300"/>
              </a:buClr>
              <a:buSzPts val="2000"/>
              <a:buFont typeface="Arial" pitchFamily="34" charset="0"/>
              <a:buChar char="•"/>
            </a:pPr>
            <a:r>
              <a:rPr lang="hr-H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Sed diam nonumy eirmod </a:t>
            </a:r>
          </a:p>
          <a:p>
            <a:pPr>
              <a:buClr>
                <a:srgbClr val="003300"/>
              </a:buClr>
              <a:buFont typeface="Arial" pitchFamily="34" charset="0"/>
              <a:buChar char="•"/>
            </a:pPr>
            <a:endParaRPr lang="hr-H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rgbClr val="003300"/>
              </a:buClr>
              <a:buSzPts val="2000"/>
              <a:buFont typeface="Arial" pitchFamily="34" charset="0"/>
              <a:buChar char="•"/>
            </a:pPr>
            <a:r>
              <a:rPr lang="hr-H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Tempor invidunt ut labore</a:t>
            </a:r>
          </a:p>
          <a:p>
            <a:pPr>
              <a:buClr>
                <a:srgbClr val="003300"/>
              </a:buClr>
              <a:buFont typeface="Arial" pitchFamily="34" charset="0"/>
              <a:buChar char="•"/>
            </a:pPr>
            <a:endParaRPr lang="hr-H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rgbClr val="003300"/>
              </a:buClr>
              <a:buSzPts val="2000"/>
              <a:buFont typeface="Arial" pitchFamily="34" charset="0"/>
              <a:buChar char="•"/>
            </a:pPr>
            <a:r>
              <a:rPr lang="hr-H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Olore magna aliquyam erat</a:t>
            </a:r>
          </a:p>
          <a:p>
            <a:pPr>
              <a:buClr>
                <a:srgbClr val="003300"/>
              </a:buClr>
              <a:buFont typeface="Arial" pitchFamily="34" charset="0"/>
              <a:buChar char="•"/>
            </a:pPr>
            <a:endParaRPr lang="hr-H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rgbClr val="003300"/>
              </a:buClr>
              <a:buSzPts val="2000"/>
              <a:buFont typeface="Arial" pitchFamily="34" charset="0"/>
              <a:buChar char="•"/>
            </a:pPr>
            <a:r>
              <a:rPr lang="hr-H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Sed diam voluptua</a:t>
            </a:r>
          </a:p>
          <a:p>
            <a:pPr>
              <a:buClr>
                <a:srgbClr val="003300"/>
              </a:buClr>
              <a:buFont typeface="Arial" pitchFamily="34" charset="0"/>
              <a:buChar char="•"/>
            </a:pPr>
            <a:endParaRPr lang="hr-H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rgbClr val="003300"/>
              </a:buClr>
              <a:buSzPts val="2000"/>
              <a:buFont typeface="Arial" pitchFamily="34" charset="0"/>
              <a:buChar char="•"/>
            </a:pPr>
            <a:r>
              <a:rPr lang="hr-H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Sed diam nonumy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eirmod</a:t>
            </a:r>
            <a:endParaRPr lang="hr-H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43</Words>
  <Application>Microsoft Office PowerPoint</Application>
  <PresentationFormat>On-screen Show (4:3)</PresentationFormat>
  <Paragraphs>18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bb</dc:creator>
  <cp:lastModifiedBy>bb</cp:lastModifiedBy>
  <cp:revision>4</cp:revision>
  <dcterms:created xsi:type="dcterms:W3CDTF">2012-03-24T12:37:38Z</dcterms:created>
  <dcterms:modified xsi:type="dcterms:W3CDTF">2012-03-24T13:12:55Z</dcterms:modified>
</cp:coreProperties>
</file>