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2339"/>
    <a:srgbClr val="A30D1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C3EDA4-8A00-4213-90DE-7059F4C56941}" type="datetimeFigureOut">
              <a:rPr lang="en-US" smtClean="0"/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E7B809-AF00-4FAD-A781-D900850DE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C3EDA4-8A00-4213-90DE-7059F4C56941}" type="datetimeFigureOut">
              <a:rPr lang="en-US" smtClean="0"/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E7B809-AF00-4FAD-A781-D900850DE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C3EDA4-8A00-4213-90DE-7059F4C56941}" type="datetimeFigureOut">
              <a:rPr lang="en-US" smtClean="0"/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E7B809-AF00-4FAD-A781-D900850DE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C3EDA4-8A00-4213-90DE-7059F4C56941}" type="datetimeFigureOut">
              <a:rPr lang="en-US" smtClean="0"/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E7B809-AF00-4FAD-A781-D900850DE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C3EDA4-8A00-4213-90DE-7059F4C56941}" type="datetimeFigureOut">
              <a:rPr lang="en-US" smtClean="0"/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E7B809-AF00-4FAD-A781-D900850DE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C3EDA4-8A00-4213-90DE-7059F4C56941}" type="datetimeFigureOut">
              <a:rPr lang="en-US" smtClean="0"/>
              <a:t>8/4/2010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E7B809-AF00-4FAD-A781-D900850DE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C3EDA4-8A00-4213-90DE-7059F4C56941}" type="datetimeFigureOut">
              <a:rPr lang="en-US" smtClean="0"/>
              <a:t>8/4/2010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E7B809-AF00-4FAD-A781-D900850DE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C3EDA4-8A00-4213-90DE-7059F4C56941}" type="datetimeFigureOut">
              <a:rPr lang="en-US" smtClean="0"/>
              <a:t>8/4/2010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E7B809-AF00-4FAD-A781-D900850DE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C3EDA4-8A00-4213-90DE-7059F4C56941}" type="datetimeFigureOut">
              <a:rPr lang="en-US" smtClean="0"/>
              <a:t>8/4/2010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E7B809-AF00-4FAD-A781-D900850DE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C3EDA4-8A00-4213-90DE-7059F4C56941}" type="datetimeFigureOut">
              <a:rPr lang="en-US" smtClean="0"/>
              <a:t>8/4/2010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E7B809-AF00-4FAD-A781-D900850DE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C3EDA4-8A00-4213-90DE-7059F4C56941}" type="datetimeFigureOut">
              <a:rPr lang="en-US" smtClean="0"/>
              <a:t>8/4/2010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E7B809-AF00-4FAD-A781-D900850DE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usiness_vector_image_2a.wmf"/>
          <p:cNvPicPr>
            <a:picLocks noChangeAspect="1"/>
          </p:cNvPicPr>
          <p:nvPr userDrawn="1"/>
        </p:nvPicPr>
        <p:blipFill>
          <a:blip r:embed="rId13" cstate="print">
            <a:lum bright="96000" contrast="-77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rgbClr val="A30D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usiness_vector_image_2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057400" y="4825425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BA" sz="3200" dirty="0" smtClean="0"/>
              <a:t>PRESENTATION TITLE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057400" y="5786735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BA" sz="2400" dirty="0" smtClean="0">
                <a:solidFill>
                  <a:schemeClr val="accent2">
                    <a:lumMod val="75000"/>
                  </a:schemeClr>
                </a:solidFill>
              </a:rPr>
              <a:t>JANET THOMPSON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92088" y="228600"/>
            <a:ext cx="8351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3200" b="1" u="sng">
                <a:solidFill>
                  <a:srgbClr val="A72339"/>
                </a:solidFill>
              </a:rPr>
              <a:t>TITLE OF THE PRESENTATIONS</a:t>
            </a:r>
            <a:endParaRPr lang="en-US" sz="3200" b="1" u="sng">
              <a:solidFill>
                <a:srgbClr val="A72339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34963" y="1066800"/>
            <a:ext cx="8351837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hr-HR" sz="2000" dirty="0">
                <a:solidFill>
                  <a:srgbClr val="A72339"/>
                </a:solidFill>
              </a:rPr>
              <a:t> </a:t>
            </a:r>
            <a:r>
              <a:rPr lang="hr-HR" sz="2000" b="1" dirty="0">
                <a:solidFill>
                  <a:srgbClr val="A72339"/>
                </a:solidFill>
              </a:rPr>
              <a:t>Lorem ipsum dolor sit amet</a:t>
            </a:r>
          </a:p>
          <a:p>
            <a:pPr>
              <a:buFontTx/>
              <a:buChar char="•"/>
            </a:pPr>
            <a:endParaRPr lang="hr-HR" sz="2000" b="1" dirty="0">
              <a:solidFill>
                <a:srgbClr val="A72339"/>
              </a:solidFill>
            </a:endParaRPr>
          </a:p>
          <a:p>
            <a:pPr>
              <a:buFontTx/>
              <a:buChar char="•"/>
            </a:pPr>
            <a:r>
              <a:rPr lang="hr-HR" sz="2000" b="1" dirty="0">
                <a:solidFill>
                  <a:srgbClr val="A72339"/>
                </a:solidFill>
              </a:rPr>
              <a:t> Consetetur sadipscing elitr</a:t>
            </a:r>
          </a:p>
          <a:p>
            <a:pPr>
              <a:buFontTx/>
              <a:buChar char="•"/>
            </a:pPr>
            <a:endParaRPr lang="hr-HR" sz="2000" b="1" dirty="0">
              <a:solidFill>
                <a:srgbClr val="A72339"/>
              </a:solidFill>
            </a:endParaRPr>
          </a:p>
          <a:p>
            <a:pPr>
              <a:buFontTx/>
              <a:buChar char="•"/>
            </a:pPr>
            <a:r>
              <a:rPr lang="hr-HR" sz="2000" b="1" dirty="0">
                <a:solidFill>
                  <a:srgbClr val="A72339"/>
                </a:solidFill>
              </a:rPr>
              <a:t> Sed diam nonumy eirmod </a:t>
            </a:r>
          </a:p>
          <a:p>
            <a:pPr>
              <a:buFontTx/>
              <a:buChar char="•"/>
            </a:pPr>
            <a:endParaRPr lang="hr-HR" sz="2000" b="1" dirty="0">
              <a:solidFill>
                <a:srgbClr val="A72339"/>
              </a:solidFill>
            </a:endParaRPr>
          </a:p>
          <a:p>
            <a:pPr>
              <a:buFontTx/>
              <a:buChar char="•"/>
            </a:pPr>
            <a:r>
              <a:rPr lang="hr-HR" sz="2000" b="1" dirty="0">
                <a:solidFill>
                  <a:srgbClr val="A72339"/>
                </a:solidFill>
              </a:rPr>
              <a:t> Tempor invidunt ut labore</a:t>
            </a:r>
          </a:p>
          <a:p>
            <a:pPr>
              <a:buFontTx/>
              <a:buChar char="•"/>
            </a:pPr>
            <a:endParaRPr lang="hr-HR" sz="2000" b="1" dirty="0">
              <a:solidFill>
                <a:srgbClr val="A72339"/>
              </a:solidFill>
            </a:endParaRPr>
          </a:p>
          <a:p>
            <a:pPr>
              <a:buFontTx/>
              <a:buChar char="•"/>
            </a:pPr>
            <a:r>
              <a:rPr lang="hr-HR" sz="2000" b="1" dirty="0">
                <a:solidFill>
                  <a:srgbClr val="A72339"/>
                </a:solidFill>
              </a:rPr>
              <a:t> Olore magna aliquyam erat</a:t>
            </a:r>
          </a:p>
          <a:p>
            <a:pPr>
              <a:buFontTx/>
              <a:buChar char="•"/>
            </a:pPr>
            <a:endParaRPr lang="hr-HR" sz="2000" b="1" dirty="0">
              <a:solidFill>
                <a:srgbClr val="A72339"/>
              </a:solidFill>
            </a:endParaRPr>
          </a:p>
          <a:p>
            <a:pPr>
              <a:buFontTx/>
              <a:buChar char="•"/>
            </a:pPr>
            <a:r>
              <a:rPr lang="hr-HR" sz="2000" b="1" dirty="0">
                <a:solidFill>
                  <a:srgbClr val="A72339"/>
                </a:solidFill>
              </a:rPr>
              <a:t> Sed diam voluptua</a:t>
            </a:r>
          </a:p>
          <a:p>
            <a:pPr>
              <a:buFontTx/>
              <a:buChar char="•"/>
            </a:pPr>
            <a:endParaRPr lang="hr-HR" sz="2000" b="1" dirty="0">
              <a:solidFill>
                <a:srgbClr val="A72339"/>
              </a:solidFill>
            </a:endParaRPr>
          </a:p>
          <a:p>
            <a:pPr>
              <a:buFontTx/>
              <a:buChar char="•"/>
            </a:pPr>
            <a:r>
              <a:rPr lang="hr-HR" sz="2000" b="1" dirty="0">
                <a:solidFill>
                  <a:srgbClr val="A72339"/>
                </a:solidFill>
              </a:rPr>
              <a:t> Sed diam nonumy eirmod</a:t>
            </a:r>
          </a:p>
          <a:p>
            <a:pPr>
              <a:buFontTx/>
              <a:buChar char="•"/>
            </a:pPr>
            <a:endParaRPr lang="hr-HR" sz="2000" b="1" dirty="0">
              <a:solidFill>
                <a:srgbClr val="A72339"/>
              </a:solidFill>
            </a:endParaRPr>
          </a:p>
          <a:p>
            <a:pPr>
              <a:buFontTx/>
              <a:buChar char="•"/>
            </a:pPr>
            <a:r>
              <a:rPr lang="hr-HR" sz="2000" b="1" dirty="0">
                <a:solidFill>
                  <a:srgbClr val="A72339"/>
                </a:solidFill>
              </a:rPr>
              <a:t> Olore magna aliquyam erat</a:t>
            </a:r>
            <a:endParaRPr lang="en-US" sz="2000" b="1" dirty="0">
              <a:solidFill>
                <a:srgbClr val="A7233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47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bb</dc:creator>
  <cp:lastModifiedBy>bb</cp:lastModifiedBy>
  <cp:revision>2</cp:revision>
  <dcterms:created xsi:type="dcterms:W3CDTF">2010-08-04T19:46:07Z</dcterms:created>
  <dcterms:modified xsi:type="dcterms:W3CDTF">2010-08-04T20:00:45Z</dcterms:modified>
</cp:coreProperties>
</file>