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976" y="-17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E8848-C692-47EB-9090-2B38E10E6351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54DD4-6566-4B9F-963E-F386BB6A09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4DD4-6566-4B9F-963E-F386BB6A093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4DD4-6566-4B9F-963E-F386BB6A093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4DD4-6566-4B9F-963E-F386BB6A093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DD818-1555-4F04-AAEF-C94B1633D89B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465174-C131-4426-B711-824C6C6137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3" cstate="print"/>
          <a:srcRect t="18081"/>
          <a:stretch>
            <a:fillRect/>
          </a:stretch>
        </p:blipFill>
        <p:spPr bwMode="auto">
          <a:xfrm flipH="1">
            <a:off x="0" y="0"/>
            <a:ext cx="9144000" cy="207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b="29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19200" y="2971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2800" b="1" dirty="0" smtClean="0">
                <a:solidFill>
                  <a:srgbClr val="CC3399"/>
                </a:solidFill>
              </a:rPr>
              <a:t>PRESENTATION TITLE</a:t>
            </a:r>
            <a:endParaRPr lang="en-US" sz="2800" b="1" dirty="0">
              <a:solidFill>
                <a:srgbClr val="CC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343918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2800" b="1" dirty="0" smtClean="0">
                <a:solidFill>
                  <a:schemeClr val="accent3">
                    <a:lumMod val="75000"/>
                  </a:schemeClr>
                </a:solidFill>
              </a:rPr>
              <a:t>By Tim Norton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351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3200" b="1" u="sng" dirty="0">
                <a:solidFill>
                  <a:srgbClr val="CC3399"/>
                </a:solidFill>
              </a:rPr>
              <a:t>TITLE OF THE PRESENTATION</a:t>
            </a:r>
            <a:endParaRPr lang="en-US" dirty="0">
              <a:solidFill>
                <a:srgbClr val="CC3399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383572"/>
            <a:ext cx="835183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rgbClr val="CC3399"/>
                </a:solidFill>
              </a:rPr>
              <a:t> </a:t>
            </a:r>
            <a:r>
              <a:rPr lang="hr-HR" sz="2000" b="1" dirty="0">
                <a:solidFill>
                  <a:srgbClr val="CC3399"/>
                </a:solidFill>
              </a:rPr>
              <a:t>Lorem ipsum dolor sit amet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Consetetur sadipscing elitr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Sed diam nonumy eirmod 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Tempor invidunt ut labore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Olore magna aliquyam erat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Sed diam voluptua</a:t>
            </a:r>
          </a:p>
          <a:p>
            <a:pPr>
              <a:buClr>
                <a:srgbClr val="CC3399"/>
              </a:buClr>
            </a:pPr>
            <a:endParaRPr lang="hr-HR" sz="2000" b="1" dirty="0">
              <a:solidFill>
                <a:srgbClr val="CC3399"/>
              </a:solidFill>
            </a:endParaRPr>
          </a:p>
          <a:p>
            <a:pPr>
              <a:buClr>
                <a:srgbClr val="CC3399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rgbClr val="CC3399"/>
                </a:solidFill>
              </a:rPr>
              <a:t> Sed diam nonumy </a:t>
            </a:r>
            <a:r>
              <a:rPr lang="hr-HR" sz="2000" b="1" dirty="0" smtClean="0">
                <a:solidFill>
                  <a:srgbClr val="CC3399"/>
                </a:solidFill>
              </a:rPr>
              <a:t>eirmod</a:t>
            </a:r>
            <a:endParaRPr lang="hr-HR" sz="2000" b="1" dirty="0">
              <a:solidFill>
                <a:srgbClr val="CC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46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2</cp:revision>
  <dcterms:created xsi:type="dcterms:W3CDTF">2012-03-30T06:47:35Z</dcterms:created>
  <dcterms:modified xsi:type="dcterms:W3CDTF">2012-03-30T07:02:06Z</dcterms:modified>
</cp:coreProperties>
</file>