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79" r:id="rId4"/>
  </p:sldIdLst>
  <p:sldSz cx="9144000" cy="6858000" type="screen4x3"/>
  <p:notesSz cx="6858000" cy="9144000"/>
  <p:defaultTextStyle>
    <a:defPPr>
      <a:defRPr lang="en-US"/>
    </a:defPPr>
    <a:lvl1pPr algn="ctr" rtl="0" fontAlgn="base">
      <a:spcBef>
        <a:spcPct val="0"/>
      </a:spcBef>
      <a:spcAft>
        <a:spcPct val="0"/>
      </a:spcAft>
      <a:defRPr sz="2800" kern="1200">
        <a:solidFill>
          <a:schemeClr val="tx1"/>
        </a:solidFill>
        <a:latin typeface="Arial" charset="0"/>
        <a:ea typeface="+mn-ea"/>
        <a:cs typeface="+mn-cs"/>
      </a:defRPr>
    </a:lvl1pPr>
    <a:lvl2pPr marL="457200" algn="ctr" rtl="0" fontAlgn="base">
      <a:spcBef>
        <a:spcPct val="0"/>
      </a:spcBef>
      <a:spcAft>
        <a:spcPct val="0"/>
      </a:spcAft>
      <a:defRPr sz="2800" kern="1200">
        <a:solidFill>
          <a:schemeClr val="tx1"/>
        </a:solidFill>
        <a:latin typeface="Arial" charset="0"/>
        <a:ea typeface="+mn-ea"/>
        <a:cs typeface="+mn-cs"/>
      </a:defRPr>
    </a:lvl2pPr>
    <a:lvl3pPr marL="914400" algn="ctr" rtl="0" fontAlgn="base">
      <a:spcBef>
        <a:spcPct val="0"/>
      </a:spcBef>
      <a:spcAft>
        <a:spcPct val="0"/>
      </a:spcAft>
      <a:defRPr sz="2800" kern="1200">
        <a:solidFill>
          <a:schemeClr val="tx1"/>
        </a:solidFill>
        <a:latin typeface="Arial" charset="0"/>
        <a:ea typeface="+mn-ea"/>
        <a:cs typeface="+mn-cs"/>
      </a:defRPr>
    </a:lvl3pPr>
    <a:lvl4pPr marL="1371600" algn="ctr" rtl="0" fontAlgn="base">
      <a:spcBef>
        <a:spcPct val="0"/>
      </a:spcBef>
      <a:spcAft>
        <a:spcPct val="0"/>
      </a:spcAft>
      <a:defRPr sz="2800" kern="1200">
        <a:solidFill>
          <a:schemeClr val="tx1"/>
        </a:solidFill>
        <a:latin typeface="Arial" charset="0"/>
        <a:ea typeface="+mn-ea"/>
        <a:cs typeface="+mn-cs"/>
      </a:defRPr>
    </a:lvl4pPr>
    <a:lvl5pPr marL="1828800" algn="ctr"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B92D14"/>
    <a:srgbClr val="35759D"/>
    <a:srgbClr val="35B19D"/>
    <a:srgbClr val="000000"/>
    <a:srgbClr val="E8E8E8"/>
    <a:srgbClr val="7BA5F9"/>
    <a:srgbClr val="87AD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36" autoAdjust="0"/>
    <p:restoredTop sz="95596" autoAdjust="0"/>
  </p:normalViewPr>
  <p:slideViewPr>
    <p:cSldViewPr>
      <p:cViewPr>
        <p:scale>
          <a:sx n="80" d="100"/>
          <a:sy n="80" d="100"/>
        </p:scale>
        <p:origin x="-1212" y="312"/>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36604ED-CC0B-40F8-AEF4-A29A8906B14F}" type="slidenum">
              <a:rPr lang="en-US"/>
              <a:pPr/>
              <a:t>‹#›</a:t>
            </a:fld>
            <a:endParaRPr lang="en-US"/>
          </a:p>
        </p:txBody>
      </p:sp>
    </p:spTree>
    <p:extLst>
      <p:ext uri="{BB962C8B-B14F-4D97-AF65-F5344CB8AC3E}">
        <p14:creationId xmlns:p14="http://schemas.microsoft.com/office/powerpoint/2010/main" val="41613502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8EEE03-EFF7-4BD6-B2F5-3D828D0D103C}" type="slidenum">
              <a:rPr lang="en-US"/>
              <a:pPr/>
              <a:t>1</a:t>
            </a:fld>
            <a:endParaRPr lang="en-US"/>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2C25A9-6F31-4234-A748-3AF24F9992FB}" type="slidenum">
              <a:rPr lang="en-US"/>
              <a:pPr/>
              <a:t>2</a:t>
            </a:fld>
            <a:endParaRPr lang="en-US"/>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980779-DA28-46A9-AE63-20260F844770}" type="slidenum">
              <a:rPr lang="en-US"/>
              <a:pPr/>
              <a:t>3</a:t>
            </a:fld>
            <a:endParaRPr 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5334000"/>
            <a:ext cx="7772400" cy="70485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algn="r">
              <a:defRPr sz="3600">
                <a:solidFill>
                  <a:schemeClr val="bg1"/>
                </a:solidFill>
              </a:defRPr>
            </a:lvl1pPr>
          </a:lstStyle>
          <a:p>
            <a:pPr lvl="0"/>
            <a:r>
              <a:rPr lang="tr-TR" noProof="0" smtClean="0"/>
              <a:t>Asıl başlık stili için tıklatın</a:t>
            </a:r>
            <a:endParaRPr lang="en-US" noProof="0" smtClean="0"/>
          </a:p>
        </p:txBody>
      </p:sp>
      <p:sp>
        <p:nvSpPr>
          <p:cNvPr id="3075" name="Rectangle 3"/>
          <p:cNvSpPr>
            <a:spLocks noGrp="1" noChangeArrowheads="1"/>
          </p:cNvSpPr>
          <p:nvPr>
            <p:ph type="subTitle" idx="1"/>
          </p:nvPr>
        </p:nvSpPr>
        <p:spPr>
          <a:xfrm>
            <a:off x="990600" y="5867400"/>
            <a:ext cx="7772400" cy="53340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marL="0" indent="0" algn="r">
              <a:buFontTx/>
              <a:buNone/>
              <a:defRPr sz="2400">
                <a:solidFill>
                  <a:schemeClr val="bg1"/>
                </a:solidFill>
              </a:defRPr>
            </a:lvl1pPr>
          </a:lstStyle>
          <a:p>
            <a:pPr lvl="0"/>
            <a:r>
              <a:rPr lang="tr-TR" noProof="0" smtClean="0"/>
              <a:t>Asıl alt başlık stilini düzenlemek için tıklatın</a:t>
            </a:r>
            <a:endParaRPr lang="en-US"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2825644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400800" y="1417638"/>
            <a:ext cx="1828800" cy="5211762"/>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914400" y="1417638"/>
            <a:ext cx="5334000" cy="52117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3796506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2709820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Tree>
    <p:extLst>
      <p:ext uri="{BB962C8B-B14F-4D97-AF65-F5344CB8AC3E}">
        <p14:creationId xmlns:p14="http://schemas.microsoft.com/office/powerpoint/2010/main" val="2050601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9144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3883576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2676527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Tree>
    <p:extLst>
      <p:ext uri="{BB962C8B-B14F-4D97-AF65-F5344CB8AC3E}">
        <p14:creationId xmlns:p14="http://schemas.microsoft.com/office/powerpoint/2010/main" val="1111672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973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extLst>
      <p:ext uri="{BB962C8B-B14F-4D97-AF65-F5344CB8AC3E}">
        <p14:creationId xmlns:p14="http://schemas.microsoft.com/office/powerpoint/2010/main" val="3869510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extLst>
      <p:ext uri="{BB962C8B-B14F-4D97-AF65-F5344CB8AC3E}">
        <p14:creationId xmlns:p14="http://schemas.microsoft.com/office/powerpoint/2010/main" val="166819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417638"/>
            <a:ext cx="73152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endParaRPr lang="en-US" smtClean="0"/>
          </a:p>
        </p:txBody>
      </p:sp>
      <p:sp>
        <p:nvSpPr>
          <p:cNvPr id="1027" name="Rectangle 3"/>
          <p:cNvSpPr>
            <a:spLocks noGrp="1" noChangeArrowheads="1"/>
          </p:cNvSpPr>
          <p:nvPr>
            <p:ph type="body" idx="1"/>
          </p:nvPr>
        </p:nvSpPr>
        <p:spPr bwMode="auto">
          <a:xfrm>
            <a:off x="914400" y="2438400"/>
            <a:ext cx="7315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261938" y="685800"/>
            <a:ext cx="3810000" cy="1524000"/>
          </a:xfrm>
          <a:effectLst>
            <a:outerShdw dist="17961" dir="2700000" algn="ctr" rotWithShape="0">
              <a:srgbClr val="333333"/>
            </a:outerShdw>
          </a:effectLst>
        </p:spPr>
        <p:txBody>
          <a:bodyPr/>
          <a:lstStyle/>
          <a:p>
            <a:pPr algn="ctr"/>
            <a:r>
              <a:rPr lang="en-US" sz="5000"/>
              <a:t>Name of</a:t>
            </a:r>
            <a:br>
              <a:rPr lang="en-US" sz="5000"/>
            </a:br>
            <a:r>
              <a:rPr lang="en-US" sz="5000"/>
              <a:t>presentation</a:t>
            </a:r>
            <a:endParaRPr lang="ru-RU" sz="5000"/>
          </a:p>
        </p:txBody>
      </p:sp>
      <p:sp>
        <p:nvSpPr>
          <p:cNvPr id="2056" name="Rectangle 8"/>
          <p:cNvSpPr>
            <a:spLocks noGrp="1" noChangeArrowheads="1"/>
          </p:cNvSpPr>
          <p:nvPr>
            <p:ph type="subTitle" idx="1"/>
          </p:nvPr>
        </p:nvSpPr>
        <p:spPr>
          <a:xfrm>
            <a:off x="738188" y="2205038"/>
            <a:ext cx="2895600" cy="533400"/>
          </a:xfrm>
          <a:effectLst>
            <a:outerShdw dist="17961" dir="2700000" algn="ctr" rotWithShape="0">
              <a:srgbClr val="333333"/>
            </a:outerShdw>
          </a:effectLst>
        </p:spPr>
        <p:txBody>
          <a:bodyPr/>
          <a:lstStyle/>
          <a:p>
            <a:pPr algn="ctr"/>
            <a:r>
              <a:rPr lang="en-US"/>
              <a:t>Company name</a:t>
            </a:r>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1066800" y="152400"/>
            <a:ext cx="7315200" cy="715963"/>
          </a:xfrm>
        </p:spPr>
        <p:txBody>
          <a:bodyPr/>
          <a:lstStyle/>
          <a:p>
            <a:r>
              <a:rPr lang="en-US" sz="4500">
                <a:solidFill>
                  <a:schemeClr val="bg1"/>
                </a:solidFill>
              </a:rPr>
              <a:t>Slide master</a:t>
            </a:r>
            <a:endParaRPr lang="ru-RU" sz="4500">
              <a:solidFill>
                <a:schemeClr val="bg1"/>
              </a:solidFill>
            </a:endParaRPr>
          </a:p>
        </p:txBody>
      </p:sp>
      <p:sp>
        <p:nvSpPr>
          <p:cNvPr id="17413" name="Rectangle 5"/>
          <p:cNvSpPr>
            <a:spLocks noGrp="1" noChangeArrowheads="1"/>
          </p:cNvSpPr>
          <p:nvPr>
            <p:ph type="body" idx="1"/>
          </p:nvPr>
        </p:nvSpPr>
        <p:spPr>
          <a:xfrm>
            <a:off x="1066800" y="1066800"/>
            <a:ext cx="7315200" cy="4191000"/>
          </a:xfrm>
        </p:spPr>
        <p:txBody>
          <a:bodyPr/>
          <a:lstStyle/>
          <a:p>
            <a:pPr>
              <a:lnSpc>
                <a:spcPct val="80000"/>
              </a:lnSpc>
            </a:pPr>
            <a:r>
              <a:rPr lang="en-US" altLang="ko-KR" sz="2000">
                <a:latin typeface="Verdana" pitchFamily="34" charset="0"/>
                <a:ea typeface="굴림" charset="-127"/>
              </a:rPr>
              <a:t>Your Text here</a:t>
            </a:r>
          </a:p>
          <a:p>
            <a:pPr>
              <a:lnSpc>
                <a:spcPct val="80000"/>
              </a:lnSpc>
            </a:pPr>
            <a:endParaRPr lang="en-US" altLang="ko-KR" sz="2000">
              <a:latin typeface="Verdana" pitchFamily="34" charset="0"/>
              <a:ea typeface="굴림" charset="-127"/>
            </a:endParaRPr>
          </a:p>
          <a:p>
            <a:pPr>
              <a:lnSpc>
                <a:spcPct val="80000"/>
              </a:lnSpc>
            </a:pPr>
            <a:r>
              <a:rPr lang="en-US" altLang="ko-KR" sz="2000">
                <a:latin typeface="Verdana" pitchFamily="34" charset="0"/>
                <a:ea typeface="굴림" charset="-127"/>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a:lnSpc>
                <a:spcPct val="80000"/>
              </a:lnSpc>
            </a:pPr>
            <a:endParaRPr lang="en-US" altLang="ko-KR" sz="2000">
              <a:latin typeface="Verdana" pitchFamily="34" charset="0"/>
              <a:ea typeface="굴림" charset="-127"/>
            </a:endParaRPr>
          </a:p>
          <a:p>
            <a:pPr>
              <a:lnSpc>
                <a:spcPct val="80000"/>
              </a:lnSpc>
            </a:pPr>
            <a:r>
              <a:rPr lang="en-US" altLang="ko-KR" sz="2000">
                <a:latin typeface="Verdana" pitchFamily="34" charset="0"/>
                <a:ea typeface="굴림" charset="-127"/>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endParaRPr lang="en-US" sz="2000"/>
          </a:p>
          <a:p>
            <a:pPr>
              <a:lnSpc>
                <a:spcPct val="80000"/>
              </a:lnSpc>
            </a:pPr>
            <a:endParaRPr lang="ru-RU" sz="2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685800"/>
            <a:ext cx="6934200" cy="715963"/>
          </a:xfrm>
        </p:spPr>
        <p:txBody>
          <a:bodyPr/>
          <a:lstStyle/>
          <a:p>
            <a:r>
              <a:rPr lang="en-US" sz="4000">
                <a:solidFill>
                  <a:srgbClr val="4D4D4D"/>
                </a:solidFill>
              </a:rPr>
              <a:t>Print master</a:t>
            </a:r>
          </a:p>
        </p:txBody>
      </p:sp>
      <p:sp>
        <p:nvSpPr>
          <p:cNvPr id="60419" name="Rectangle 3"/>
          <p:cNvSpPr>
            <a:spLocks noGrp="1" noChangeArrowheads="1"/>
          </p:cNvSpPr>
          <p:nvPr>
            <p:ph type="body" idx="1"/>
          </p:nvPr>
        </p:nvSpPr>
        <p:spPr>
          <a:xfrm>
            <a:off x="1981200" y="1630363"/>
            <a:ext cx="6934200" cy="4267200"/>
          </a:xfrm>
        </p:spPr>
        <p:txBody>
          <a:bodyPr/>
          <a:lstStyle/>
          <a:p>
            <a:pPr>
              <a:lnSpc>
                <a:spcPct val="80000"/>
              </a:lnSpc>
            </a:pPr>
            <a:r>
              <a:rPr lang="en-US" altLang="ko-KR" sz="1800">
                <a:solidFill>
                  <a:srgbClr val="4D4D4D"/>
                </a:solidFill>
                <a:latin typeface="Verdana" pitchFamily="34" charset="0"/>
                <a:ea typeface="굴림" charset="-127"/>
              </a:rPr>
              <a:t>Your Text here</a:t>
            </a:r>
          </a:p>
          <a:p>
            <a:pPr>
              <a:lnSpc>
                <a:spcPct val="80000"/>
              </a:lnSpc>
            </a:pPr>
            <a:endParaRPr lang="en-US" altLang="ko-KR" sz="1800">
              <a:solidFill>
                <a:srgbClr val="4D4D4D"/>
              </a:solidFill>
              <a:latin typeface="Verdana" pitchFamily="34" charset="0"/>
              <a:ea typeface="굴림" charset="-127"/>
            </a:endParaRPr>
          </a:p>
          <a:p>
            <a:pPr>
              <a:lnSpc>
                <a:spcPct val="80000"/>
              </a:lnSpc>
            </a:pPr>
            <a:r>
              <a:rPr lang="en-US" altLang="ko-KR" sz="1800">
                <a:solidFill>
                  <a:srgbClr val="4D4D4D"/>
                </a:solidFill>
                <a:latin typeface="Verdana" pitchFamily="34" charset="0"/>
                <a:ea typeface="굴림" charset="-127"/>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a:lnSpc>
                <a:spcPct val="80000"/>
              </a:lnSpc>
            </a:pPr>
            <a:endParaRPr lang="en-US" altLang="ko-KR" sz="1800">
              <a:solidFill>
                <a:srgbClr val="4D4D4D"/>
              </a:solidFill>
              <a:latin typeface="Verdana" pitchFamily="34" charset="0"/>
              <a:ea typeface="굴림" charset="-127"/>
            </a:endParaRPr>
          </a:p>
          <a:p>
            <a:pPr>
              <a:lnSpc>
                <a:spcPct val="80000"/>
              </a:lnSpc>
            </a:pPr>
            <a:r>
              <a:rPr lang="en-US" altLang="ko-KR" sz="1800">
                <a:solidFill>
                  <a:srgbClr val="4D4D4D"/>
                </a:solidFill>
                <a:latin typeface="Verdana" pitchFamily="34" charset="0"/>
                <a:ea typeface="굴림" charset="-127"/>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endParaRPr lang="en-US" sz="1800">
              <a:solidFill>
                <a:srgbClr val="4D4D4D"/>
              </a:solidFill>
            </a:endParaRPr>
          </a:p>
          <a:p>
            <a:pPr>
              <a:lnSpc>
                <a:spcPct val="80000"/>
              </a:lnSpc>
            </a:pPr>
            <a:endParaRPr lang="en-US" sz="1800">
              <a:solidFill>
                <a:srgbClr val="4D4D4D"/>
              </a:solidFill>
            </a:endParaRPr>
          </a:p>
        </p:txBody>
      </p:sp>
    </p:spTree>
  </p:cSld>
  <p:clrMapOvr>
    <a:masterClrMapping/>
  </p:clrMapOvr>
</p:sld>
</file>

<file path=ppt/theme/theme1.xml><?xml version="1.0" encoding="utf-8"?>
<a:theme xmlns:a="http://schemas.openxmlformats.org/drawingml/2006/main" name="powerpoint-template">
  <a:themeElements>
    <a:clrScheme name="">
      <a:dk1>
        <a:srgbClr val="FFFFFF"/>
      </a:dk1>
      <a:lt1>
        <a:srgbClr val="FFFFFF"/>
      </a:lt1>
      <a:dk2>
        <a:srgbClr val="FFFFFF"/>
      </a:dk2>
      <a:lt2>
        <a:srgbClr val="0375DD"/>
      </a:lt2>
      <a:accent1>
        <a:srgbClr val="0291D3"/>
      </a:accent1>
      <a:accent2>
        <a:srgbClr val="10ACFC"/>
      </a:accent2>
      <a:accent3>
        <a:srgbClr val="FFFFFF"/>
      </a:accent3>
      <a:accent4>
        <a:srgbClr val="DADADA"/>
      </a:accent4>
      <a:accent5>
        <a:srgbClr val="AAC7E6"/>
      </a:accent5>
      <a:accent6>
        <a:srgbClr val="0D9BE4"/>
      </a:accent6>
      <a:hlink>
        <a:srgbClr val="253AFF"/>
      </a:hlink>
      <a:folHlink>
        <a:srgbClr val="FFFFFF"/>
      </a:folHlink>
    </a:clrScheme>
    <a:fontScheme name="powerpoint-template-24">
      <a:majorFont>
        <a:latin typeface="Microsoft Sans Serif"/>
        <a:ea typeface=""/>
        <a:cs typeface=""/>
      </a:majorFont>
      <a:minorFont>
        <a:latin typeface="Microsoft Sans Serif"/>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FE564C"/>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B2A32"/>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AF5612"/>
        </a:lt2>
        <a:accent1>
          <a:srgbClr val="CB882F"/>
        </a:accent1>
        <a:accent2>
          <a:srgbClr val="E7C432"/>
        </a:accent2>
        <a:accent3>
          <a:srgbClr val="FFFFFF"/>
        </a:accent3>
        <a:accent4>
          <a:srgbClr val="404040"/>
        </a:accent4>
        <a:accent5>
          <a:srgbClr val="E2C3AD"/>
        </a:accent5>
        <a:accent6>
          <a:srgbClr val="D1B12C"/>
        </a:accent6>
        <a:hlink>
          <a:srgbClr val="EECA3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9A5E40"/>
        </a:lt2>
        <a:accent1>
          <a:srgbClr val="AE7750"/>
        </a:accent1>
        <a:accent2>
          <a:srgbClr val="C08D60"/>
        </a:accent2>
        <a:accent3>
          <a:srgbClr val="FFFFFF"/>
        </a:accent3>
        <a:accent4>
          <a:srgbClr val="404040"/>
        </a:accent4>
        <a:accent5>
          <a:srgbClr val="D3BDB3"/>
        </a:accent5>
        <a:accent6>
          <a:srgbClr val="AE7F56"/>
        </a:accent6>
        <a:hlink>
          <a:srgbClr val="CCA47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D1BB77"/>
        </a:lt2>
        <a:accent1>
          <a:srgbClr val="DBBA87"/>
        </a:accent1>
        <a:accent2>
          <a:srgbClr val="E0B265"/>
        </a:accent2>
        <a:accent3>
          <a:srgbClr val="FFFFFF"/>
        </a:accent3>
        <a:accent4>
          <a:srgbClr val="404040"/>
        </a:accent4>
        <a:accent5>
          <a:srgbClr val="EAD9C3"/>
        </a:accent5>
        <a:accent6>
          <a:srgbClr val="CBA15B"/>
        </a:accent6>
        <a:hlink>
          <a:srgbClr val="E9C27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3D3D3"/>
        </a:folHlink>
      </a:clrScheme>
      <a:clrMap bg1="lt1" tx1="dk1" bg2="lt2" tx2="dk2" accent1="accent1" accent2="accent2" accent3="accent3" accent4="accent4" accent5="accent5" accent6="accent6" hlink="hlink" folHlink="folHlink"/>
    </a:extraClrScheme>
    <a:extraClrScheme>
      <a:clrScheme name="powerpoint-template-24 14">
        <a:dk1>
          <a:srgbClr val="FFFFFF"/>
        </a:dk1>
        <a:lt1>
          <a:srgbClr val="FFFFFF"/>
        </a:lt1>
        <a:dk2>
          <a:srgbClr val="FFFFFF"/>
        </a:dk2>
        <a:lt2>
          <a:srgbClr val="45762A"/>
        </a:lt2>
        <a:accent1>
          <a:srgbClr val="42934C"/>
        </a:accent1>
        <a:accent2>
          <a:srgbClr val="34B66A"/>
        </a:accent2>
        <a:accent3>
          <a:srgbClr val="FFFFFF"/>
        </a:accent3>
        <a:accent4>
          <a:srgbClr val="DADADA"/>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5">
        <a:dk1>
          <a:srgbClr val="FFFFFF"/>
        </a:dk1>
        <a:lt1>
          <a:srgbClr val="FFFFFF"/>
        </a:lt1>
        <a:dk2>
          <a:srgbClr val="FFFFFF"/>
        </a:dk2>
        <a:lt2>
          <a:srgbClr val="55A6FE"/>
        </a:lt2>
        <a:accent1>
          <a:srgbClr val="71BBFF"/>
        </a:accent1>
        <a:accent2>
          <a:srgbClr val="74CCFF"/>
        </a:accent2>
        <a:accent3>
          <a:srgbClr val="FFFFFF"/>
        </a:accent3>
        <a:accent4>
          <a:srgbClr val="DADADA"/>
        </a:accent4>
        <a:accent5>
          <a:srgbClr val="BBDAFF"/>
        </a:accent5>
        <a:accent6>
          <a:srgbClr val="68B9E7"/>
        </a:accent6>
        <a:hlink>
          <a:srgbClr val="94D8FF"/>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6">
        <a:dk1>
          <a:srgbClr val="FFFFFF"/>
        </a:dk1>
        <a:lt1>
          <a:srgbClr val="FFFFFF"/>
        </a:lt1>
        <a:dk2>
          <a:srgbClr val="FFFFFF"/>
        </a:dk2>
        <a:lt2>
          <a:srgbClr val="4BA1FF"/>
        </a:lt2>
        <a:accent1>
          <a:srgbClr val="5DB2FF"/>
        </a:accent1>
        <a:accent2>
          <a:srgbClr val="65C8FF"/>
        </a:accent2>
        <a:accent3>
          <a:srgbClr val="FFFFFF"/>
        </a:accent3>
        <a:accent4>
          <a:srgbClr val="DADADA"/>
        </a:accent4>
        <a:accent5>
          <a:srgbClr val="B6D5FF"/>
        </a:accent5>
        <a:accent6>
          <a:srgbClr val="5BB5E7"/>
        </a:accent6>
        <a:hlink>
          <a:srgbClr val="87E1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0</TotalTime>
  <Words>199</Words>
  <Application>Microsoft Office PowerPoint</Application>
  <PresentationFormat>Ekran Gösterisi (4:3)</PresentationFormat>
  <Paragraphs>17</Paragraphs>
  <Slides>3</Slides>
  <Notes>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vt:i4>
      </vt:variant>
    </vt:vector>
  </HeadingPairs>
  <TitlesOfParts>
    <vt:vector size="9" baseType="lpstr">
      <vt:lpstr>Arial</vt:lpstr>
      <vt:lpstr>Microsoft Sans Serif</vt:lpstr>
      <vt:lpstr>Verdana</vt:lpstr>
      <vt:lpstr>굴림</vt:lpstr>
      <vt:lpstr>Times New Roman</vt:lpstr>
      <vt:lpstr>powerpoint-template</vt:lpstr>
      <vt:lpstr>Name of presentation</vt:lpstr>
      <vt:lpstr>Slide master</vt:lpstr>
      <vt:lpstr>Print master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Hiko</dc:creator>
  <cp:lastModifiedBy>Hiko</cp:lastModifiedBy>
  <cp:revision>1</cp:revision>
  <dcterms:created xsi:type="dcterms:W3CDTF">2012-06-01T07:12:20Z</dcterms:created>
  <dcterms:modified xsi:type="dcterms:W3CDTF">2012-06-01T07:12:32Z</dcterms:modified>
</cp:coreProperties>
</file>