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87" autoAdjust="0"/>
    <p:restoredTop sz="95596" autoAdjust="0"/>
  </p:normalViewPr>
  <p:slideViewPr>
    <p:cSldViewPr>
      <p:cViewPr varScale="1">
        <p:scale>
          <a:sx n="70" d="100"/>
          <a:sy n="70"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314BDB4-6258-414A-9BC9-8EC53347AC51}" type="slidenum">
              <a:rPr lang="en-US"/>
              <a:pPr>
                <a:defRPr/>
              </a:pPr>
              <a:t>‹#›</a:t>
            </a:fld>
            <a:endParaRPr lang="en-US"/>
          </a:p>
        </p:txBody>
      </p:sp>
    </p:spTree>
    <p:extLst>
      <p:ext uri="{BB962C8B-B14F-4D97-AF65-F5344CB8AC3E}">
        <p14:creationId xmlns:p14="http://schemas.microsoft.com/office/powerpoint/2010/main" val="1751582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E4210797-F897-4C12-95D5-23508769603A}" type="slidenum">
              <a:rPr lang="en-US" sz="1200" smtClean="0"/>
              <a:pPr eaLnBrk="1" hangingPunct="1"/>
              <a:t>1</a:t>
            </a:fld>
            <a:endParaRPr lang="en-US" sz="1200"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9315AAC1-07C0-4E64-BCFB-B34A59AC5292}" type="slidenum">
              <a:rPr lang="en-US" sz="1200" smtClean="0"/>
              <a:pPr eaLnBrk="1" hangingPunct="1"/>
              <a:t>2</a:t>
            </a:fld>
            <a:endParaRPr lang="en-US" sz="1200"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B2756B20-B96B-4589-9038-7EA469A4ECD5}" type="slidenum">
              <a:rPr lang="en-US" sz="1200" smtClean="0"/>
              <a:pPr eaLnBrk="1" hangingPunct="1"/>
              <a:t>3</a:t>
            </a:fld>
            <a:endParaRPr lang="en-US" sz="1200"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990600"/>
            <a:ext cx="7772400" cy="704850"/>
          </a:xfrm>
          <a:effectLst>
            <a:outerShdw dist="17961" dir="2700000" algn="ctr" rotWithShape="0">
              <a:schemeClr val="bg2"/>
            </a:outerShdw>
          </a:effectLst>
        </p:spPr>
        <p:txBody>
          <a:bodyPr/>
          <a:lstStyle>
            <a:lvl1pPr>
              <a:defRPr sz="3600">
                <a:solidFill>
                  <a:schemeClr val="bg1"/>
                </a:solidFill>
              </a:defRPr>
            </a:lvl1pPr>
          </a:lstStyle>
          <a:p>
            <a:r>
              <a:rPr lang="tr-TR" smtClean="0"/>
              <a:t>Asıl başlık stili için tıklatın</a:t>
            </a:r>
            <a:endParaRPr lang="en-US"/>
          </a:p>
        </p:txBody>
      </p:sp>
      <p:sp>
        <p:nvSpPr>
          <p:cNvPr id="3075" name="Rectangle 3"/>
          <p:cNvSpPr>
            <a:spLocks noGrp="1" noChangeArrowheads="1"/>
          </p:cNvSpPr>
          <p:nvPr>
            <p:ph type="subTitle" idx="1"/>
          </p:nvPr>
        </p:nvSpPr>
        <p:spPr>
          <a:xfrm>
            <a:off x="152400" y="1676400"/>
            <a:ext cx="7772400" cy="685800"/>
          </a:xfrm>
          <a:effectLst>
            <a:outerShdw dist="17961" dir="2700000" algn="ctr" rotWithShape="0">
              <a:schemeClr val="bg2"/>
            </a:outerShdw>
          </a:effectLst>
        </p:spPr>
        <p:txBody>
          <a:bodyPr/>
          <a:lstStyle>
            <a:lvl1pPr marL="0" indent="0">
              <a:buFontTx/>
              <a:buNone/>
              <a:defRPr sz="2400">
                <a:solidFill>
                  <a:schemeClr val="bg1"/>
                </a:solidFill>
              </a:defRPr>
            </a:lvl1pPr>
          </a:lstStyle>
          <a:p>
            <a:r>
              <a:rPr lang="tr-TR" smtClean="0"/>
              <a:t>Asıl alt başlık stilini düzenlemek için tıklatın</a:t>
            </a:r>
            <a:endParaRPr lang="en-US"/>
          </a:p>
        </p:txBody>
      </p:sp>
    </p:spTree>
    <p:extLst>
      <p:ext uri="{BB962C8B-B14F-4D97-AF65-F5344CB8AC3E}">
        <p14:creationId xmlns:p14="http://schemas.microsoft.com/office/powerpoint/2010/main" val="271524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68545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676400"/>
            <a:ext cx="1828800" cy="50292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66800" y="1676400"/>
            <a:ext cx="5334000" cy="5029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91994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124878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385916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066800" y="24384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800600" y="24384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91329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199461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97939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32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81816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93882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1676400"/>
            <a:ext cx="73152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1066800" y="2438400"/>
            <a:ext cx="7315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4400">
          <a:solidFill>
            <a:schemeClr val="bg2"/>
          </a:solidFill>
          <a:latin typeface="+mj-lt"/>
          <a:ea typeface="+mj-ea"/>
          <a:cs typeface="+mj-cs"/>
        </a:defRPr>
      </a:lvl1pPr>
      <a:lvl2pPr algn="l" rtl="0" eaLnBrk="1" fontAlgn="base" hangingPunct="1">
        <a:spcBef>
          <a:spcPct val="0"/>
        </a:spcBef>
        <a:spcAft>
          <a:spcPct val="0"/>
        </a:spcAft>
        <a:defRPr sz="4400">
          <a:solidFill>
            <a:schemeClr val="bg2"/>
          </a:solidFill>
          <a:latin typeface="Microsoft Sans Serif" pitchFamily="34" charset="0"/>
        </a:defRPr>
      </a:lvl2pPr>
      <a:lvl3pPr algn="l" rtl="0" eaLnBrk="1" fontAlgn="base" hangingPunct="1">
        <a:spcBef>
          <a:spcPct val="0"/>
        </a:spcBef>
        <a:spcAft>
          <a:spcPct val="0"/>
        </a:spcAft>
        <a:defRPr sz="4400">
          <a:solidFill>
            <a:schemeClr val="bg2"/>
          </a:solidFill>
          <a:latin typeface="Microsoft Sans Serif" pitchFamily="34" charset="0"/>
        </a:defRPr>
      </a:lvl3pPr>
      <a:lvl4pPr algn="l" rtl="0" eaLnBrk="1" fontAlgn="base" hangingPunct="1">
        <a:spcBef>
          <a:spcPct val="0"/>
        </a:spcBef>
        <a:spcAft>
          <a:spcPct val="0"/>
        </a:spcAft>
        <a:defRPr sz="4400">
          <a:solidFill>
            <a:schemeClr val="bg2"/>
          </a:solidFill>
          <a:latin typeface="Microsoft Sans Serif" pitchFamily="34" charset="0"/>
        </a:defRPr>
      </a:lvl4pPr>
      <a:lvl5pPr algn="l" rtl="0" eaLnBrk="1" fontAlgn="base" hangingPunct="1">
        <a:spcBef>
          <a:spcPct val="0"/>
        </a:spcBef>
        <a:spcAft>
          <a:spcPct val="0"/>
        </a:spcAft>
        <a:defRPr sz="4400">
          <a:solidFill>
            <a:schemeClr val="bg2"/>
          </a:solidFill>
          <a:latin typeface="Microsoft Sans Serif" pitchFamily="34" charset="0"/>
        </a:defRPr>
      </a:lvl5pPr>
      <a:lvl6pPr marL="457200" algn="l" rtl="0" eaLnBrk="1" fontAlgn="base" hangingPunct="1">
        <a:spcBef>
          <a:spcPct val="0"/>
        </a:spcBef>
        <a:spcAft>
          <a:spcPct val="0"/>
        </a:spcAft>
        <a:defRPr sz="4400">
          <a:solidFill>
            <a:schemeClr val="bg2"/>
          </a:solidFill>
          <a:latin typeface="Microsoft Sans Serif" pitchFamily="34" charset="0"/>
        </a:defRPr>
      </a:lvl6pPr>
      <a:lvl7pPr marL="914400" algn="l" rtl="0" eaLnBrk="1" fontAlgn="base" hangingPunct="1">
        <a:spcBef>
          <a:spcPct val="0"/>
        </a:spcBef>
        <a:spcAft>
          <a:spcPct val="0"/>
        </a:spcAft>
        <a:defRPr sz="4400">
          <a:solidFill>
            <a:schemeClr val="bg2"/>
          </a:solidFill>
          <a:latin typeface="Microsoft Sans Serif" pitchFamily="34" charset="0"/>
        </a:defRPr>
      </a:lvl7pPr>
      <a:lvl8pPr marL="1371600" algn="l" rtl="0" eaLnBrk="1" fontAlgn="base" hangingPunct="1">
        <a:spcBef>
          <a:spcPct val="0"/>
        </a:spcBef>
        <a:spcAft>
          <a:spcPct val="0"/>
        </a:spcAft>
        <a:defRPr sz="4400">
          <a:solidFill>
            <a:schemeClr val="bg2"/>
          </a:solidFill>
          <a:latin typeface="Microsoft Sans Serif" pitchFamily="34" charset="0"/>
        </a:defRPr>
      </a:lvl8pPr>
      <a:lvl9pPr marL="1828800" algn="l" rtl="0" eaLnBrk="1" fontAlgn="base" hangingPunct="1">
        <a:spcBef>
          <a:spcPct val="0"/>
        </a:spcBef>
        <a:spcAft>
          <a:spcPct val="0"/>
        </a:spcAft>
        <a:defRPr sz="4400">
          <a:solidFill>
            <a:schemeClr val="bg2"/>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hlink"/>
          </a:solidFill>
          <a:latin typeface="+mn-lt"/>
          <a:ea typeface="+mn-ea"/>
          <a:cs typeface="+mn-cs"/>
        </a:defRPr>
      </a:lvl1pPr>
      <a:lvl2pPr marL="742950" indent="-285750" algn="l" rtl="0" eaLnBrk="1" fontAlgn="base" hangingPunct="1">
        <a:spcBef>
          <a:spcPct val="20000"/>
        </a:spcBef>
        <a:spcAft>
          <a:spcPct val="0"/>
        </a:spcAft>
        <a:buChar char="–"/>
        <a:defRPr sz="2800">
          <a:solidFill>
            <a:schemeClr val="hlink"/>
          </a:solidFill>
          <a:latin typeface="+mn-lt"/>
        </a:defRPr>
      </a:lvl2pPr>
      <a:lvl3pPr marL="1143000" indent="-228600" algn="l" rtl="0" eaLnBrk="1" fontAlgn="base" hangingPunct="1">
        <a:spcBef>
          <a:spcPct val="20000"/>
        </a:spcBef>
        <a:spcAft>
          <a:spcPct val="0"/>
        </a:spcAft>
        <a:buChar char="•"/>
        <a:defRPr sz="2400">
          <a:solidFill>
            <a:schemeClr val="hlink"/>
          </a:solidFill>
          <a:latin typeface="+mn-lt"/>
        </a:defRPr>
      </a:lvl3pPr>
      <a:lvl4pPr marL="1600200" indent="-228600" algn="l" rtl="0" eaLnBrk="1" fontAlgn="base" hangingPunct="1">
        <a:spcBef>
          <a:spcPct val="20000"/>
        </a:spcBef>
        <a:spcAft>
          <a:spcPct val="0"/>
        </a:spcAft>
        <a:buChar char="–"/>
        <a:defRPr sz="2000">
          <a:solidFill>
            <a:schemeClr val="hlink"/>
          </a:solidFill>
          <a:latin typeface="+mn-lt"/>
        </a:defRPr>
      </a:lvl4pPr>
      <a:lvl5pPr marL="2057400" indent="-228600" algn="l" rtl="0" eaLnBrk="1" fontAlgn="base" hangingPunct="1">
        <a:spcBef>
          <a:spcPct val="20000"/>
        </a:spcBef>
        <a:spcAft>
          <a:spcPct val="0"/>
        </a:spcAft>
        <a:buChar char="»"/>
        <a:defRPr sz="2000">
          <a:solidFill>
            <a:schemeClr val="hlink"/>
          </a:solidFill>
          <a:latin typeface="+mn-lt"/>
        </a:defRPr>
      </a:lvl5pPr>
      <a:lvl6pPr marL="2514600" indent="-228600" algn="l" rtl="0" eaLnBrk="1" fontAlgn="base" hangingPunct="1">
        <a:spcBef>
          <a:spcPct val="20000"/>
        </a:spcBef>
        <a:spcAft>
          <a:spcPct val="0"/>
        </a:spcAft>
        <a:buChar char="»"/>
        <a:defRPr sz="2000">
          <a:solidFill>
            <a:schemeClr val="hlink"/>
          </a:solidFill>
          <a:latin typeface="+mn-lt"/>
        </a:defRPr>
      </a:lvl6pPr>
      <a:lvl7pPr marL="2971800" indent="-228600" algn="l" rtl="0" eaLnBrk="1" fontAlgn="base" hangingPunct="1">
        <a:spcBef>
          <a:spcPct val="20000"/>
        </a:spcBef>
        <a:spcAft>
          <a:spcPct val="0"/>
        </a:spcAft>
        <a:buChar char="»"/>
        <a:defRPr sz="2000">
          <a:solidFill>
            <a:schemeClr val="hlink"/>
          </a:solidFill>
          <a:latin typeface="+mn-lt"/>
        </a:defRPr>
      </a:lvl7pPr>
      <a:lvl8pPr marL="3429000" indent="-228600" algn="l" rtl="0" eaLnBrk="1" fontAlgn="base" hangingPunct="1">
        <a:spcBef>
          <a:spcPct val="20000"/>
        </a:spcBef>
        <a:spcAft>
          <a:spcPct val="0"/>
        </a:spcAft>
        <a:buChar char="»"/>
        <a:defRPr sz="2000">
          <a:solidFill>
            <a:schemeClr val="hlink"/>
          </a:solidFill>
          <a:latin typeface="+mn-lt"/>
        </a:defRPr>
      </a:lvl8pPr>
      <a:lvl9pPr marL="3886200" indent="-228600" algn="l" rtl="0" eaLnBrk="1" fontAlgn="base" hangingPunct="1">
        <a:spcBef>
          <a:spcPct val="20000"/>
        </a:spcBef>
        <a:spcAft>
          <a:spcPct val="0"/>
        </a:spcAft>
        <a:buChar char="»"/>
        <a:defRPr sz="2000">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miletemplat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990600"/>
            <a:ext cx="4648200" cy="704850"/>
          </a:xfrm>
        </p:spPr>
        <p:txBody>
          <a:bodyPr/>
          <a:lstStyle/>
          <a:p>
            <a:pPr eaLnBrk="1" hangingPunct="1">
              <a:defRPr/>
            </a:pPr>
            <a:r>
              <a:rPr lang="en-US" smtClean="0"/>
              <a:t>Name of presentation</a:t>
            </a:r>
          </a:p>
        </p:txBody>
      </p:sp>
      <p:sp>
        <p:nvSpPr>
          <p:cNvPr id="2051" name="Rectangle 3"/>
          <p:cNvSpPr>
            <a:spLocks noGrp="1" noChangeArrowheads="1"/>
          </p:cNvSpPr>
          <p:nvPr>
            <p:ph type="subTitle" idx="1"/>
          </p:nvPr>
        </p:nvSpPr>
        <p:spPr>
          <a:xfrm>
            <a:off x="381000" y="1676400"/>
            <a:ext cx="4648200" cy="685800"/>
          </a:xfrm>
        </p:spPr>
        <p:txBody>
          <a:bodyPr/>
          <a:lstStyle/>
          <a:p>
            <a:pPr eaLnBrk="1" hangingPunct="1">
              <a:defRPr/>
            </a:pPr>
            <a:r>
              <a:rPr lang="en-US" smtClean="0"/>
              <a:t>Company name</a:t>
            </a:r>
          </a:p>
        </p:txBody>
      </p:sp>
      <p:sp>
        <p:nvSpPr>
          <p:cNvPr id="3076" name="Rectangle 4"/>
          <p:cNvSpPr>
            <a:spLocks noChangeArrowheads="1"/>
          </p:cNvSpPr>
          <p:nvPr/>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000" dirty="0">
                <a:solidFill>
                  <a:schemeClr val="bg2"/>
                </a:solidFill>
                <a:latin typeface="Microsoft Sans Serif" pitchFamily="34" charset="0"/>
                <a:hlinkClick r:id="rId3"/>
              </a:rPr>
              <a:t>More Free PowerPoint Templates </a:t>
            </a:r>
            <a:r>
              <a:rPr lang="en-US" sz="2000" dirty="0" smtClean="0">
                <a:solidFill>
                  <a:schemeClr val="bg2"/>
                </a:solidFill>
                <a:latin typeface="Microsoft Sans Serif" pitchFamily="34" charset="0"/>
                <a:hlinkClick r:id="rId3"/>
              </a:rPr>
              <a:t>at</a:t>
            </a:r>
            <a:r>
              <a:rPr lang="tr-TR" sz="2000" dirty="0" smtClean="0">
                <a:solidFill>
                  <a:schemeClr val="bg2"/>
                </a:solidFill>
                <a:latin typeface="Microsoft Sans Serif" pitchFamily="34" charset="0"/>
                <a:hlinkClick r:id="rId3"/>
              </a:rPr>
              <a:t> Freeppt.net</a:t>
            </a:r>
            <a:endParaRPr lang="en-US" sz="2000" dirty="0">
              <a:solidFill>
                <a:schemeClr val="bg2"/>
              </a:solidFill>
              <a:latin typeface="Microsoft Sans Serif"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1905000"/>
            <a:ext cx="7086600" cy="792163"/>
          </a:xfrm>
          <a:effectLst>
            <a:outerShdw algn="ctr" rotWithShape="0">
              <a:schemeClr val="bg2"/>
            </a:outerShdw>
          </a:effectLst>
        </p:spPr>
        <p:txBody>
          <a:bodyPr/>
          <a:lstStyle/>
          <a:p>
            <a:pPr eaLnBrk="1" hangingPunct="1">
              <a:defRPr/>
            </a:pPr>
            <a:r>
              <a:rPr lang="en-US" b="1" smtClean="0"/>
              <a:t>Slide master</a:t>
            </a:r>
          </a:p>
        </p:txBody>
      </p:sp>
      <p:sp>
        <p:nvSpPr>
          <p:cNvPr id="4099" name="Rectangle 3"/>
          <p:cNvSpPr>
            <a:spLocks noGrp="1" noChangeArrowheads="1"/>
          </p:cNvSpPr>
          <p:nvPr>
            <p:ph type="body" idx="1"/>
          </p:nvPr>
        </p:nvSpPr>
        <p:spPr>
          <a:xfrm>
            <a:off x="1143000" y="3124200"/>
            <a:ext cx="6705600" cy="3282950"/>
          </a:xfrm>
        </p:spPr>
        <p:txBody>
          <a:bodyPr/>
          <a:lstStyle/>
          <a:p>
            <a:pPr eaLnBrk="1" hangingPunct="1">
              <a:lnSpc>
                <a:spcPct val="80000"/>
              </a:lnSpc>
            </a:pPr>
            <a:r>
              <a:rPr lang="en-US" altLang="ko-KR" sz="1600" smtClean="0">
                <a:latin typeface="Verdana" pitchFamily="34" charset="0"/>
                <a:ea typeface="굴림" charset="-127"/>
              </a:rPr>
              <a:t>Your Text here</a:t>
            </a:r>
          </a:p>
          <a:p>
            <a:pPr eaLnBrk="1" hangingPunct="1">
              <a:lnSpc>
                <a:spcPct val="80000"/>
              </a:lnSpc>
            </a:pPr>
            <a:endParaRPr lang="en-US" altLang="ko-KR" sz="1600" smtClean="0">
              <a:latin typeface="Verdana" pitchFamily="34" charset="0"/>
              <a:ea typeface="굴림" charset="-127"/>
            </a:endParaRPr>
          </a:p>
          <a:p>
            <a:pPr eaLnBrk="1" hangingPunct="1">
              <a:lnSpc>
                <a:spcPct val="80000"/>
              </a:lnSpc>
            </a:pPr>
            <a:r>
              <a:rPr lang="en-US" altLang="ko-KR" sz="1600" smtClean="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eaLnBrk="1" hangingPunct="1">
              <a:lnSpc>
                <a:spcPct val="80000"/>
              </a:lnSpc>
            </a:pPr>
            <a:endParaRPr lang="en-US" altLang="ko-KR" sz="1600" smtClean="0">
              <a:latin typeface="Verdana" pitchFamily="34" charset="0"/>
              <a:ea typeface="굴림" charset="-127"/>
            </a:endParaRPr>
          </a:p>
          <a:p>
            <a:pPr eaLnBrk="1" hangingPunct="1">
              <a:lnSpc>
                <a:spcPct val="80000"/>
              </a:lnSpc>
            </a:pPr>
            <a:r>
              <a:rPr lang="en-US" altLang="ko-KR" sz="1600" smtClean="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228600"/>
            <a:ext cx="6934200" cy="715963"/>
          </a:xfrm>
        </p:spPr>
        <p:txBody>
          <a:bodyPr/>
          <a:lstStyle/>
          <a:p>
            <a:pPr eaLnBrk="1" hangingPunct="1"/>
            <a:r>
              <a:rPr lang="en-US" sz="4000" smtClean="0"/>
              <a:t>Print master</a:t>
            </a:r>
          </a:p>
        </p:txBody>
      </p:sp>
      <p:sp>
        <p:nvSpPr>
          <p:cNvPr id="5123" name="Rectangle 3"/>
          <p:cNvSpPr>
            <a:spLocks noGrp="1" noChangeArrowheads="1"/>
          </p:cNvSpPr>
          <p:nvPr>
            <p:ph type="body" idx="1"/>
          </p:nvPr>
        </p:nvSpPr>
        <p:spPr>
          <a:xfrm>
            <a:off x="1981200" y="1447800"/>
            <a:ext cx="6934200" cy="4267200"/>
          </a:xfrm>
        </p:spPr>
        <p:txBody>
          <a:bodyPr/>
          <a:lstStyle/>
          <a:p>
            <a:pPr eaLnBrk="1" hangingPunct="1">
              <a:lnSpc>
                <a:spcPct val="80000"/>
              </a:lnSpc>
            </a:pPr>
            <a:r>
              <a:rPr lang="en-US" altLang="ko-KR" sz="2000" dirty="0" smtClean="0">
                <a:solidFill>
                  <a:srgbClr val="5F5F5F"/>
                </a:solidFill>
                <a:latin typeface="Verdana" pitchFamily="34" charset="0"/>
                <a:ea typeface="굴림" charset="-127"/>
              </a:rPr>
              <a:t>Your Text here</a:t>
            </a:r>
          </a:p>
          <a:p>
            <a:pPr eaLnBrk="1" hangingPunct="1">
              <a:lnSpc>
                <a:spcPct val="80000"/>
              </a:lnSpc>
            </a:pPr>
            <a:endParaRPr lang="en-US" altLang="ko-KR" sz="2000" dirty="0" smtClean="0">
              <a:solidFill>
                <a:srgbClr val="5F5F5F"/>
              </a:solidFill>
              <a:latin typeface="Verdana" pitchFamily="34" charset="0"/>
              <a:ea typeface="굴림" charset="-127"/>
            </a:endParaRPr>
          </a:p>
          <a:p>
            <a:pPr eaLnBrk="1" hangingPunct="1">
              <a:lnSpc>
                <a:spcPct val="80000"/>
              </a:lnSpc>
            </a:pPr>
            <a:r>
              <a:rPr lang="en-US" altLang="ko-KR" sz="2000" dirty="0" err="1" smtClean="0">
                <a:solidFill>
                  <a:srgbClr val="5F5F5F"/>
                </a:solidFill>
                <a:latin typeface="Verdana" pitchFamily="34" charset="0"/>
                <a:ea typeface="굴림" charset="-127"/>
              </a:rPr>
              <a:t>Lorem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ipsum</a:t>
            </a:r>
            <a:r>
              <a:rPr lang="en-US" altLang="ko-KR" sz="2000" dirty="0" smtClean="0">
                <a:solidFill>
                  <a:srgbClr val="5F5F5F"/>
                </a:solidFill>
                <a:latin typeface="Verdana" pitchFamily="34" charset="0"/>
                <a:ea typeface="굴림" charset="-127"/>
              </a:rPr>
              <a:t> dolor sit </a:t>
            </a:r>
            <a:r>
              <a:rPr lang="en-US" altLang="ko-KR" sz="2000" dirty="0" err="1" smtClean="0">
                <a:solidFill>
                  <a:srgbClr val="5F5F5F"/>
                </a:solidFill>
                <a:latin typeface="Verdana" pitchFamily="34" charset="0"/>
                <a:ea typeface="굴림" charset="-127"/>
              </a:rPr>
              <a:t>amet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consectetuer</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adipiscing</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elit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sed</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diam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nonummy</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nibh</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euismod</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tincidunt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ut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laoreet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dolore</a:t>
            </a:r>
            <a:r>
              <a:rPr lang="en-US" altLang="ko-KR" sz="2000" dirty="0" smtClean="0">
                <a:solidFill>
                  <a:srgbClr val="5F5F5F"/>
                </a:solidFill>
                <a:latin typeface="Verdana" pitchFamily="34" charset="0"/>
                <a:ea typeface="굴림" charset="-127"/>
              </a:rPr>
              <a:t> magna </a:t>
            </a:r>
            <a:r>
              <a:rPr lang="en-US" altLang="ko-KR" sz="2000" dirty="0" err="1" smtClean="0">
                <a:solidFill>
                  <a:srgbClr val="5F5F5F"/>
                </a:solidFill>
                <a:latin typeface="Verdana" pitchFamily="34" charset="0"/>
                <a:ea typeface="굴림" charset="-127"/>
              </a:rPr>
              <a:t>aliquam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erat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volutpat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Ut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wisi</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enim</a:t>
            </a:r>
            <a:r>
              <a:rPr lang="en-US" altLang="ko-KR" sz="2000" dirty="0" smtClean="0">
                <a:solidFill>
                  <a:srgbClr val="5F5F5F"/>
                </a:solidFill>
                <a:latin typeface="Verdana" pitchFamily="34" charset="0"/>
                <a:ea typeface="굴림" charset="-127"/>
              </a:rPr>
              <a:t> ad minim </a:t>
            </a:r>
            <a:r>
              <a:rPr lang="en-US" altLang="ko-KR" sz="2000" dirty="0" err="1" smtClean="0">
                <a:solidFill>
                  <a:srgbClr val="5F5F5F"/>
                </a:solidFill>
                <a:latin typeface="Verdana" pitchFamily="34" charset="0"/>
                <a:ea typeface="굴림" charset="-127"/>
              </a:rPr>
              <a:t>veniam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quis</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nostrud</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exerci</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tation</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ullamcorper</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suscipit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lobortis</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nisl</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ut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aliquip</a:t>
            </a:r>
            <a:r>
              <a:rPr lang="en-US" altLang="ko-KR" sz="2000" dirty="0" smtClean="0">
                <a:solidFill>
                  <a:srgbClr val="5F5F5F"/>
                </a:solidFill>
                <a:latin typeface="Verdana" pitchFamily="34" charset="0"/>
                <a:ea typeface="굴림" charset="-127"/>
              </a:rPr>
              <a:t> ex </a:t>
            </a:r>
            <a:r>
              <a:rPr lang="en-US" altLang="ko-KR" sz="2000" dirty="0" err="1" smtClean="0">
                <a:solidFill>
                  <a:srgbClr val="5F5F5F"/>
                </a:solidFill>
                <a:latin typeface="Verdana" pitchFamily="34" charset="0"/>
                <a:ea typeface="굴림" charset="-127"/>
              </a:rPr>
              <a:t>ea</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commodo</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consequat</a:t>
            </a:r>
            <a:r>
              <a:rPr lang="en-US" altLang="ko-KR" sz="2000" dirty="0" smtClean="0">
                <a:solidFill>
                  <a:srgbClr val="5F5F5F"/>
                </a:solidFill>
                <a:latin typeface="Verdana" pitchFamily="34" charset="0"/>
                <a:ea typeface="굴림" charset="-127"/>
              </a:rPr>
              <a:t>. </a:t>
            </a:r>
          </a:p>
          <a:p>
            <a:pPr eaLnBrk="1" hangingPunct="1">
              <a:lnSpc>
                <a:spcPct val="80000"/>
              </a:lnSpc>
            </a:pPr>
            <a:endParaRPr lang="en-US" altLang="ko-KR" sz="2000" dirty="0" smtClean="0">
              <a:solidFill>
                <a:srgbClr val="5F5F5F"/>
              </a:solidFill>
              <a:latin typeface="Verdana" pitchFamily="34" charset="0"/>
              <a:ea typeface="굴림" charset="-127"/>
            </a:endParaRPr>
          </a:p>
          <a:p>
            <a:pPr eaLnBrk="1" hangingPunct="1">
              <a:lnSpc>
                <a:spcPct val="80000"/>
              </a:lnSpc>
            </a:pPr>
            <a:r>
              <a:rPr lang="en-US" altLang="ko-KR" sz="2000" dirty="0" err="1" smtClean="0">
                <a:solidFill>
                  <a:srgbClr val="5F5F5F"/>
                </a:solidFill>
                <a:latin typeface="Verdana" pitchFamily="34" charset="0"/>
                <a:ea typeface="굴림" charset="-127"/>
              </a:rPr>
              <a:t>Duis</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autem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vel</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eum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iriure</a:t>
            </a:r>
            <a:r>
              <a:rPr lang="en-US" altLang="ko-KR" sz="2000" dirty="0" smtClean="0">
                <a:solidFill>
                  <a:srgbClr val="5F5F5F"/>
                </a:solidFill>
                <a:latin typeface="Verdana" pitchFamily="34" charset="0"/>
                <a:ea typeface="굴림" charset="-127"/>
              </a:rPr>
              <a:t> dolor in </a:t>
            </a:r>
            <a:r>
              <a:rPr lang="en-US" altLang="ko-KR" sz="2000" dirty="0" err="1" smtClean="0">
                <a:solidFill>
                  <a:srgbClr val="5F5F5F"/>
                </a:solidFill>
                <a:latin typeface="Verdana" pitchFamily="34" charset="0"/>
                <a:ea typeface="굴림" charset="-127"/>
              </a:rPr>
              <a:t>hendrerit</a:t>
            </a:r>
            <a:r>
              <a:rPr lang="en-US" altLang="ko-KR" sz="2000" dirty="0" smtClean="0">
                <a:solidFill>
                  <a:srgbClr val="5F5F5F"/>
                </a:solidFill>
                <a:latin typeface="Verdana" pitchFamily="34" charset="0"/>
                <a:ea typeface="굴림" charset="-127"/>
              </a:rPr>
              <a:t> in </a:t>
            </a:r>
            <a:r>
              <a:rPr lang="en-US" altLang="ko-KR" sz="2000" dirty="0" err="1" smtClean="0">
                <a:solidFill>
                  <a:srgbClr val="5F5F5F"/>
                </a:solidFill>
                <a:latin typeface="Verdana" pitchFamily="34" charset="0"/>
                <a:ea typeface="굴림" charset="-127"/>
              </a:rPr>
              <a:t>vulputate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velit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esse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molestie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consequat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vel</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illum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dolore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eu</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feugiat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nulla</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facilisis</a:t>
            </a:r>
            <a:r>
              <a:rPr lang="en-US" altLang="ko-KR" sz="2000" dirty="0" smtClean="0">
                <a:solidFill>
                  <a:srgbClr val="5F5F5F"/>
                </a:solidFill>
                <a:latin typeface="Verdana" pitchFamily="34" charset="0"/>
                <a:ea typeface="굴림" charset="-127"/>
              </a:rPr>
              <a:t> at </a:t>
            </a:r>
            <a:r>
              <a:rPr lang="en-US" altLang="ko-KR" sz="2000" dirty="0" err="1" smtClean="0">
                <a:solidFill>
                  <a:srgbClr val="5F5F5F"/>
                </a:solidFill>
                <a:latin typeface="Verdana" pitchFamily="34" charset="0"/>
                <a:ea typeface="굴림" charset="-127"/>
              </a:rPr>
              <a:t>vero</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eros</a:t>
            </a:r>
            <a:r>
              <a:rPr lang="en-US" altLang="ko-KR" sz="2000" dirty="0" smtClean="0">
                <a:solidFill>
                  <a:srgbClr val="5F5F5F"/>
                </a:solidFill>
                <a:latin typeface="Verdana" pitchFamily="34" charset="0"/>
                <a:ea typeface="굴림" charset="-127"/>
              </a:rPr>
              <a:t> et </a:t>
            </a:r>
            <a:r>
              <a:rPr lang="en-US" altLang="ko-KR" sz="2000" dirty="0" err="1" smtClean="0">
                <a:solidFill>
                  <a:srgbClr val="5F5F5F"/>
                </a:solidFill>
                <a:latin typeface="Verdana" pitchFamily="34" charset="0"/>
                <a:ea typeface="굴림" charset="-127"/>
              </a:rPr>
              <a:t>accumsan</a:t>
            </a:r>
            <a:r>
              <a:rPr lang="en-US" altLang="ko-KR" sz="2000" dirty="0" smtClean="0">
                <a:solidFill>
                  <a:srgbClr val="5F5F5F"/>
                </a:solidFill>
                <a:latin typeface="Verdana" pitchFamily="34" charset="0"/>
                <a:ea typeface="굴림" charset="-127"/>
              </a:rPr>
              <a:t> et </a:t>
            </a:r>
            <a:r>
              <a:rPr lang="en-US" altLang="ko-KR" sz="2000" dirty="0" err="1" smtClean="0">
                <a:solidFill>
                  <a:srgbClr val="5F5F5F"/>
                </a:solidFill>
                <a:latin typeface="Verdana" pitchFamily="34" charset="0"/>
                <a:ea typeface="굴림" charset="-127"/>
              </a:rPr>
              <a:t>iusto</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odio</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dignissim</a:t>
            </a:r>
            <a:r>
              <a:rPr lang="en-US" altLang="ko-KR" sz="2000" dirty="0" smtClean="0">
                <a:solidFill>
                  <a:srgbClr val="5F5F5F"/>
                </a:solidFill>
                <a:latin typeface="Verdana" pitchFamily="34" charset="0"/>
                <a:ea typeface="굴림" charset="-127"/>
              </a:rPr>
              <a:t> qui </a:t>
            </a:r>
            <a:r>
              <a:rPr lang="en-US" altLang="ko-KR" sz="2000" dirty="0" err="1" smtClean="0">
                <a:solidFill>
                  <a:srgbClr val="5F5F5F"/>
                </a:solidFill>
                <a:latin typeface="Verdana" pitchFamily="34" charset="0"/>
                <a:ea typeface="굴림" charset="-127"/>
              </a:rPr>
              <a:t>blandit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praesent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luptatum</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zzril</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delenit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augue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duis</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dolore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te</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feugait</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nulla</a:t>
            </a:r>
            <a:r>
              <a:rPr lang="en-US" altLang="ko-KR" sz="2000" dirty="0" smtClean="0">
                <a:solidFill>
                  <a:srgbClr val="5F5F5F"/>
                </a:solidFill>
                <a:latin typeface="Verdana" pitchFamily="34" charset="0"/>
                <a:ea typeface="굴림" charset="-127"/>
              </a:rPr>
              <a:t> </a:t>
            </a:r>
            <a:r>
              <a:rPr lang="en-US" altLang="ko-KR" sz="2000" dirty="0" err="1" smtClean="0">
                <a:solidFill>
                  <a:srgbClr val="5F5F5F"/>
                </a:solidFill>
                <a:latin typeface="Verdana" pitchFamily="34" charset="0"/>
                <a:ea typeface="굴림" charset="-127"/>
              </a:rPr>
              <a:t>facilisi</a:t>
            </a:r>
            <a:r>
              <a:rPr lang="en-US" altLang="ko-KR" sz="2000" dirty="0" smtClean="0">
                <a:solidFill>
                  <a:srgbClr val="5F5F5F"/>
                </a:solidFill>
                <a:latin typeface="Verdana" pitchFamily="34" charset="0"/>
                <a:ea typeface="굴림" charset="-127"/>
              </a:rPr>
              <a:t>.</a:t>
            </a:r>
            <a:endParaRPr lang="en-US" sz="2000" dirty="0" smtClean="0"/>
          </a:p>
          <a:p>
            <a:pPr eaLnBrk="1" hangingPunct="1">
              <a:lnSpc>
                <a:spcPct val="80000"/>
              </a:lnSpc>
            </a:pPr>
            <a:endParaRPr lang="en-US" sz="2000" dirty="0" smtClean="0"/>
          </a:p>
        </p:txBody>
      </p:sp>
    </p:spTree>
  </p:cSld>
  <p:clrMapOvr>
    <a:masterClrMapping/>
  </p:clrMapOvr>
</p:sld>
</file>

<file path=ppt/theme/theme1.xml><?xml version="1.0" encoding="utf-8"?>
<a:theme xmlns:a="http://schemas.openxmlformats.org/drawingml/2006/main" name="Free-Case-PowerPoint-Template">
  <a:themeElements>
    <a:clrScheme name="powerpoint-template 15">
      <a:dk1>
        <a:srgbClr val="4D4D4D"/>
      </a:dk1>
      <a:lt1>
        <a:srgbClr val="FFFFFF"/>
      </a:lt1>
      <a:dk2>
        <a:srgbClr val="4D4D4D"/>
      </a:dk2>
      <a:lt2>
        <a:srgbClr val="3F1531"/>
      </a:lt2>
      <a:accent1>
        <a:srgbClr val="800428"/>
      </a:accent1>
      <a:accent2>
        <a:srgbClr val="BF4F73"/>
      </a:accent2>
      <a:accent3>
        <a:srgbClr val="FFFFFF"/>
      </a:accent3>
      <a:accent4>
        <a:srgbClr val="404040"/>
      </a:accent4>
      <a:accent5>
        <a:srgbClr val="C0AAAC"/>
      </a:accent5>
      <a:accent6>
        <a:srgbClr val="AD4768"/>
      </a:accent6>
      <a:hlink>
        <a:srgbClr val="122F46"/>
      </a:hlink>
      <a:folHlink>
        <a:srgbClr val="DDDDDD"/>
      </a:folHlink>
    </a:clrScheme>
    <a:fontScheme name="powerpoint-template">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 1">
        <a:dk1>
          <a:srgbClr val="4D4D4D"/>
        </a:dk1>
        <a:lt1>
          <a:srgbClr val="FFFFFF"/>
        </a:lt1>
        <a:dk2>
          <a:srgbClr val="4D4D4D"/>
        </a:dk2>
        <a:lt2>
          <a:srgbClr val="80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 2">
        <a:dk1>
          <a:srgbClr val="4D4D4D"/>
        </a:dk1>
        <a:lt1>
          <a:srgbClr val="FFFFFF"/>
        </a:lt1>
        <a:dk2>
          <a:srgbClr val="4D4D4D"/>
        </a:dk2>
        <a:lt2>
          <a:srgbClr val="B92B2B"/>
        </a:lt2>
        <a:accent1>
          <a:srgbClr val="0095B7"/>
        </a:accent1>
        <a:accent2>
          <a:srgbClr val="FAAC8F"/>
        </a:accent2>
        <a:accent3>
          <a:srgbClr val="FFFFFF"/>
        </a:accent3>
        <a:accent4>
          <a:srgbClr val="404040"/>
        </a:accent4>
        <a:accent5>
          <a:srgbClr val="AAC8D8"/>
        </a:accent5>
        <a:accent6>
          <a:srgbClr val="E39B81"/>
        </a:accent6>
        <a:hlink>
          <a:srgbClr val="2D3289"/>
        </a:hlink>
        <a:folHlink>
          <a:srgbClr val="DDDDDD"/>
        </a:folHlink>
      </a:clrScheme>
      <a:clrMap bg1="lt1" tx1="dk1" bg2="lt2" tx2="dk2" accent1="accent1" accent2="accent2" accent3="accent3" accent4="accent4" accent5="accent5" accent6="accent6" hlink="hlink" folHlink="folHlink"/>
    </a:extraClrScheme>
    <a:extraClrScheme>
      <a:clrScheme name="powerpoint-template 3">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4">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1FAAEF"/>
        </a:hlink>
        <a:folHlink>
          <a:srgbClr val="DDDDDD"/>
        </a:folHlink>
      </a:clrScheme>
      <a:clrMap bg1="lt1" tx1="dk1" bg2="lt2" tx2="dk2" accent1="accent1" accent2="accent2" accent3="accent3" accent4="accent4" accent5="accent5" accent6="accent6" hlink="hlink" folHlink="folHlink"/>
    </a:extraClrScheme>
    <a:extraClrScheme>
      <a:clrScheme name="powerpoint-template 5">
        <a:dk1>
          <a:srgbClr val="4D4D4D"/>
        </a:dk1>
        <a:lt1>
          <a:srgbClr val="FFFFFF"/>
        </a:lt1>
        <a:dk2>
          <a:srgbClr val="4D4D4D"/>
        </a:dk2>
        <a:lt2>
          <a:srgbClr val="F6DF52"/>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6">
        <a:dk1>
          <a:srgbClr val="4D4D4D"/>
        </a:dk1>
        <a:lt1>
          <a:srgbClr val="FFFFFF"/>
        </a:lt1>
        <a:dk2>
          <a:srgbClr val="4D4D4D"/>
        </a:dk2>
        <a:lt2>
          <a:srgbClr val="17593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7">
        <a:dk1>
          <a:srgbClr val="4D4D4D"/>
        </a:dk1>
        <a:lt1>
          <a:srgbClr val="FFFFFF"/>
        </a:lt1>
        <a:dk2>
          <a:srgbClr val="4D4D4D"/>
        </a:dk2>
        <a:lt2>
          <a:srgbClr val="17593B"/>
        </a:lt2>
        <a:accent1>
          <a:srgbClr val="2167BF"/>
        </a:accent1>
        <a:accent2>
          <a:srgbClr val="5D5537"/>
        </a:accent2>
        <a:accent3>
          <a:srgbClr val="FFFFFF"/>
        </a:accent3>
        <a:accent4>
          <a:srgbClr val="404040"/>
        </a:accent4>
        <a:accent5>
          <a:srgbClr val="ABB8DC"/>
        </a:accent5>
        <a:accent6>
          <a:srgbClr val="534C31"/>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8">
        <a:dk1>
          <a:srgbClr val="4D4D4D"/>
        </a:dk1>
        <a:lt1>
          <a:srgbClr val="FFFFFF"/>
        </a:lt1>
        <a:dk2>
          <a:srgbClr val="4D4D4D"/>
        </a:dk2>
        <a:lt2>
          <a:srgbClr val="17593B"/>
        </a:lt2>
        <a:accent1>
          <a:srgbClr val="2167BF"/>
        </a:accent1>
        <a:accent2>
          <a:srgbClr val="7F7863"/>
        </a:accent2>
        <a:accent3>
          <a:srgbClr val="FFFFFF"/>
        </a:accent3>
        <a:accent4>
          <a:srgbClr val="404040"/>
        </a:accent4>
        <a:accent5>
          <a:srgbClr val="ABB8DC"/>
        </a:accent5>
        <a:accent6>
          <a:srgbClr val="726C59"/>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9">
        <a:dk1>
          <a:srgbClr val="4D4D4D"/>
        </a:dk1>
        <a:lt1>
          <a:srgbClr val="FFFFFF"/>
        </a:lt1>
        <a:dk2>
          <a:srgbClr val="4D4D4D"/>
        </a:dk2>
        <a:lt2>
          <a:srgbClr val="17593B"/>
        </a:lt2>
        <a:accent1>
          <a:srgbClr val="2167BF"/>
        </a:accent1>
        <a:accent2>
          <a:srgbClr val="7F7863"/>
        </a:accent2>
        <a:accent3>
          <a:srgbClr val="FFFFFF"/>
        </a:accent3>
        <a:accent4>
          <a:srgbClr val="404040"/>
        </a:accent4>
        <a:accent5>
          <a:srgbClr val="ABB8DC"/>
        </a:accent5>
        <a:accent6>
          <a:srgbClr val="726C59"/>
        </a:accent6>
        <a:hlink>
          <a:srgbClr val="45886F"/>
        </a:hlink>
        <a:folHlink>
          <a:srgbClr val="DDDDDD"/>
        </a:folHlink>
      </a:clrScheme>
      <a:clrMap bg1="lt1" tx1="dk1" bg2="lt2" tx2="dk2" accent1="accent1" accent2="accent2" accent3="accent3" accent4="accent4" accent5="accent5" accent6="accent6" hlink="hlink" folHlink="folHlink"/>
    </a:extraClrScheme>
    <a:extraClrScheme>
      <a:clrScheme name="powerpoint-template 10">
        <a:dk1>
          <a:srgbClr val="4D4D4D"/>
        </a:dk1>
        <a:lt1>
          <a:srgbClr val="FFFFFF"/>
        </a:lt1>
        <a:dk2>
          <a:srgbClr val="4D4D4D"/>
        </a:dk2>
        <a:lt2>
          <a:srgbClr val="869BCC"/>
        </a:lt2>
        <a:accent1>
          <a:srgbClr val="00A2D9"/>
        </a:accent1>
        <a:accent2>
          <a:srgbClr val="B486B0"/>
        </a:accent2>
        <a:accent3>
          <a:srgbClr val="FFFFFF"/>
        </a:accent3>
        <a:accent4>
          <a:srgbClr val="404040"/>
        </a:accent4>
        <a:accent5>
          <a:srgbClr val="AACEE9"/>
        </a:accent5>
        <a:accent6>
          <a:srgbClr val="A3799F"/>
        </a:accent6>
        <a:hlink>
          <a:srgbClr val="3D5EA1"/>
        </a:hlink>
        <a:folHlink>
          <a:srgbClr val="DDDDDD"/>
        </a:folHlink>
      </a:clrScheme>
      <a:clrMap bg1="lt1" tx1="dk1" bg2="lt2" tx2="dk2" accent1="accent1" accent2="accent2" accent3="accent3" accent4="accent4" accent5="accent5" accent6="accent6" hlink="hlink" folHlink="folHlink"/>
    </a:extraClrScheme>
    <a:extraClrScheme>
      <a:clrScheme name="powerpoint-template 11">
        <a:dk1>
          <a:srgbClr val="4D4D4D"/>
        </a:dk1>
        <a:lt1>
          <a:srgbClr val="FFFFFF"/>
        </a:lt1>
        <a:dk2>
          <a:srgbClr val="4D4D4D"/>
        </a:dk2>
        <a:lt2>
          <a:srgbClr val="2C86AA"/>
        </a:lt2>
        <a:accent1>
          <a:srgbClr val="4B782A"/>
        </a:accent1>
        <a:accent2>
          <a:srgbClr val="38AFD0"/>
        </a:accent2>
        <a:accent3>
          <a:srgbClr val="FFFFFF"/>
        </a:accent3>
        <a:accent4>
          <a:srgbClr val="404040"/>
        </a:accent4>
        <a:accent5>
          <a:srgbClr val="B1BEAC"/>
        </a:accent5>
        <a:accent6>
          <a:srgbClr val="329EBC"/>
        </a:accent6>
        <a:hlink>
          <a:srgbClr val="9DBC2A"/>
        </a:hlink>
        <a:folHlink>
          <a:srgbClr val="DDDDDD"/>
        </a:folHlink>
      </a:clrScheme>
      <a:clrMap bg1="lt1" tx1="dk1" bg2="lt2" tx2="dk2" accent1="accent1" accent2="accent2" accent3="accent3" accent4="accent4" accent5="accent5" accent6="accent6" hlink="hlink" folHlink="folHlink"/>
    </a:extraClrScheme>
    <a:extraClrScheme>
      <a:clrScheme name="powerpoint-template 12">
        <a:dk1>
          <a:srgbClr val="4D4D4D"/>
        </a:dk1>
        <a:lt1>
          <a:srgbClr val="FFFFFF"/>
        </a:lt1>
        <a:dk2>
          <a:srgbClr val="4D4D4D"/>
        </a:dk2>
        <a:lt2>
          <a:srgbClr val="2A5CA3"/>
        </a:lt2>
        <a:accent1>
          <a:srgbClr val="45B0E1"/>
        </a:accent1>
        <a:accent2>
          <a:srgbClr val="2277C8"/>
        </a:accent2>
        <a:accent3>
          <a:srgbClr val="FFFFFF"/>
        </a:accent3>
        <a:accent4>
          <a:srgbClr val="404040"/>
        </a:accent4>
        <a:accent5>
          <a:srgbClr val="B0D4EE"/>
        </a:accent5>
        <a:accent6>
          <a:srgbClr val="1E6BB5"/>
        </a:accent6>
        <a:hlink>
          <a:srgbClr val="6BC5E6"/>
        </a:hlink>
        <a:folHlink>
          <a:srgbClr val="DDDDDD"/>
        </a:folHlink>
      </a:clrScheme>
      <a:clrMap bg1="lt1" tx1="dk1" bg2="lt2" tx2="dk2" accent1="accent1" accent2="accent2" accent3="accent3" accent4="accent4" accent5="accent5" accent6="accent6" hlink="hlink" folHlink="folHlink"/>
    </a:extraClrScheme>
    <a:extraClrScheme>
      <a:clrScheme name="powerpoint-template 13">
        <a:dk1>
          <a:srgbClr val="4D4D4D"/>
        </a:dk1>
        <a:lt1>
          <a:srgbClr val="FFFFFF"/>
        </a:lt1>
        <a:dk2>
          <a:srgbClr val="4D4D4D"/>
        </a:dk2>
        <a:lt2>
          <a:srgbClr val="234C89"/>
        </a:lt2>
        <a:accent1>
          <a:srgbClr val="33C3E5"/>
        </a:accent1>
        <a:accent2>
          <a:srgbClr val="2277C8"/>
        </a:accent2>
        <a:accent3>
          <a:srgbClr val="FFFFFF"/>
        </a:accent3>
        <a:accent4>
          <a:srgbClr val="404040"/>
        </a:accent4>
        <a:accent5>
          <a:srgbClr val="ADDEF0"/>
        </a:accent5>
        <a:accent6>
          <a:srgbClr val="1E6BB5"/>
        </a:accent6>
        <a:hlink>
          <a:srgbClr val="2BA6DD"/>
        </a:hlink>
        <a:folHlink>
          <a:srgbClr val="DDDDDD"/>
        </a:folHlink>
      </a:clrScheme>
      <a:clrMap bg1="lt1" tx1="dk1" bg2="lt2" tx2="dk2" accent1="accent1" accent2="accent2" accent3="accent3" accent4="accent4" accent5="accent5" accent6="accent6" hlink="hlink" folHlink="folHlink"/>
    </a:extraClrScheme>
    <a:extraClrScheme>
      <a:clrScheme name="powerpoint-template 14">
        <a:dk1>
          <a:srgbClr val="4D4D4D"/>
        </a:dk1>
        <a:lt1>
          <a:srgbClr val="FFFFFF"/>
        </a:lt1>
        <a:dk2>
          <a:srgbClr val="4D4D4D"/>
        </a:dk2>
        <a:lt2>
          <a:srgbClr val="31211B"/>
        </a:lt2>
        <a:accent1>
          <a:srgbClr val="9D8C83"/>
        </a:accent1>
        <a:accent2>
          <a:srgbClr val="7E6152"/>
        </a:accent2>
        <a:accent3>
          <a:srgbClr val="FFFFFF"/>
        </a:accent3>
        <a:accent4>
          <a:srgbClr val="404040"/>
        </a:accent4>
        <a:accent5>
          <a:srgbClr val="CCC5C1"/>
        </a:accent5>
        <a:accent6>
          <a:srgbClr val="725749"/>
        </a:accent6>
        <a:hlink>
          <a:srgbClr val="544A3E"/>
        </a:hlink>
        <a:folHlink>
          <a:srgbClr val="DDDDDD"/>
        </a:folHlink>
      </a:clrScheme>
      <a:clrMap bg1="lt1" tx1="dk1" bg2="lt2" tx2="dk2" accent1="accent1" accent2="accent2" accent3="accent3" accent4="accent4" accent5="accent5" accent6="accent6" hlink="hlink" folHlink="folHlink"/>
    </a:extraClrScheme>
    <a:extraClrScheme>
      <a:clrScheme name="powerpoint-template 15">
        <a:dk1>
          <a:srgbClr val="4D4D4D"/>
        </a:dk1>
        <a:lt1>
          <a:srgbClr val="FFFFFF"/>
        </a:lt1>
        <a:dk2>
          <a:srgbClr val="4D4D4D"/>
        </a:dk2>
        <a:lt2>
          <a:srgbClr val="3F1531"/>
        </a:lt2>
        <a:accent1>
          <a:srgbClr val="800428"/>
        </a:accent1>
        <a:accent2>
          <a:srgbClr val="BF4F73"/>
        </a:accent2>
        <a:accent3>
          <a:srgbClr val="FFFFFF"/>
        </a:accent3>
        <a:accent4>
          <a:srgbClr val="404040"/>
        </a:accent4>
        <a:accent5>
          <a:srgbClr val="C0AAAC"/>
        </a:accent5>
        <a:accent6>
          <a:srgbClr val="AD4768"/>
        </a:accent6>
        <a:hlink>
          <a:srgbClr val="122F46"/>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Free-Case-PowerPoint-Template</Template>
  <TotalTime>1</TotalTime>
  <Words>206</Words>
  <Application>Microsoft Office PowerPoint</Application>
  <PresentationFormat>Ekran Gösterisi (4:3)</PresentationFormat>
  <Paragraphs>18</Paragraphs>
  <Slides>3</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vt:i4>
      </vt:variant>
    </vt:vector>
  </HeadingPairs>
  <TitlesOfParts>
    <vt:vector size="8" baseType="lpstr">
      <vt:lpstr>Arial</vt:lpstr>
      <vt:lpstr>Microsoft Sans Serif</vt:lpstr>
      <vt:lpstr>Verdana</vt:lpstr>
      <vt:lpstr>굴림</vt:lpstr>
      <vt:lpstr>Free-Case-PowerPoint-Template</vt:lpstr>
      <vt:lpstr>Name of presentation</vt:lpstr>
      <vt:lpstr>Slide master</vt:lpstr>
      <vt:lpstr>Print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Hiko</dc:creator>
  <cp:lastModifiedBy>Hiko</cp:lastModifiedBy>
  <cp:revision>1</cp:revision>
  <dcterms:created xsi:type="dcterms:W3CDTF">2012-06-01T06:39:35Z</dcterms:created>
  <dcterms:modified xsi:type="dcterms:W3CDTF">2012-06-01T06:41:08Z</dcterms:modified>
</cp:coreProperties>
</file>