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79" r:id="rId4"/>
  </p:sldIdLst>
  <p:sldSz cx="9144000" cy="6858000" type="screen4x3"/>
  <p:notesSz cx="6858000" cy="9144000"/>
  <p:defaultTextStyle>
    <a:defPPr>
      <a:defRPr lang="en-US"/>
    </a:defPPr>
    <a:lvl1pPr algn="ctr" rtl="0" fontAlgn="base">
      <a:spcBef>
        <a:spcPct val="0"/>
      </a:spcBef>
      <a:spcAft>
        <a:spcPct val="0"/>
      </a:spcAft>
      <a:defRPr sz="2400" kern="1200" baseline="-25000">
        <a:solidFill>
          <a:schemeClr val="tx1"/>
        </a:solidFill>
        <a:latin typeface="Arial" charset="0"/>
        <a:ea typeface="+mn-ea"/>
        <a:cs typeface="+mn-cs"/>
      </a:defRPr>
    </a:lvl1pPr>
    <a:lvl2pPr marL="457200" algn="ctr" rtl="0" fontAlgn="base">
      <a:spcBef>
        <a:spcPct val="0"/>
      </a:spcBef>
      <a:spcAft>
        <a:spcPct val="0"/>
      </a:spcAft>
      <a:defRPr sz="2400" kern="1200" baseline="-25000">
        <a:solidFill>
          <a:schemeClr val="tx1"/>
        </a:solidFill>
        <a:latin typeface="Arial" charset="0"/>
        <a:ea typeface="+mn-ea"/>
        <a:cs typeface="+mn-cs"/>
      </a:defRPr>
    </a:lvl2pPr>
    <a:lvl3pPr marL="914400" algn="ctr" rtl="0" fontAlgn="base">
      <a:spcBef>
        <a:spcPct val="0"/>
      </a:spcBef>
      <a:spcAft>
        <a:spcPct val="0"/>
      </a:spcAft>
      <a:defRPr sz="2400" kern="1200" baseline="-25000">
        <a:solidFill>
          <a:schemeClr val="tx1"/>
        </a:solidFill>
        <a:latin typeface="Arial" charset="0"/>
        <a:ea typeface="+mn-ea"/>
        <a:cs typeface="+mn-cs"/>
      </a:defRPr>
    </a:lvl3pPr>
    <a:lvl4pPr marL="1371600" algn="ctr" rtl="0" fontAlgn="base">
      <a:spcBef>
        <a:spcPct val="0"/>
      </a:spcBef>
      <a:spcAft>
        <a:spcPct val="0"/>
      </a:spcAft>
      <a:defRPr sz="2400" kern="1200" baseline="-25000">
        <a:solidFill>
          <a:schemeClr val="tx1"/>
        </a:solidFill>
        <a:latin typeface="Arial" charset="0"/>
        <a:ea typeface="+mn-ea"/>
        <a:cs typeface="+mn-cs"/>
      </a:defRPr>
    </a:lvl4pPr>
    <a:lvl5pPr marL="1828800" algn="ctr" rtl="0" fontAlgn="base">
      <a:spcBef>
        <a:spcPct val="0"/>
      </a:spcBef>
      <a:spcAft>
        <a:spcPct val="0"/>
      </a:spcAft>
      <a:defRPr sz="2400" kern="1200" baseline="-25000">
        <a:solidFill>
          <a:schemeClr val="tx1"/>
        </a:solidFill>
        <a:latin typeface="Arial" charset="0"/>
        <a:ea typeface="+mn-ea"/>
        <a:cs typeface="+mn-cs"/>
      </a:defRPr>
    </a:lvl5pPr>
    <a:lvl6pPr marL="2286000" algn="l" defTabSz="914400" rtl="0" eaLnBrk="1" latinLnBrk="0" hangingPunct="1">
      <a:defRPr sz="2400" kern="1200" baseline="-25000">
        <a:solidFill>
          <a:schemeClr val="tx1"/>
        </a:solidFill>
        <a:latin typeface="Arial" charset="0"/>
        <a:ea typeface="+mn-ea"/>
        <a:cs typeface="+mn-cs"/>
      </a:defRPr>
    </a:lvl6pPr>
    <a:lvl7pPr marL="2743200" algn="l" defTabSz="914400" rtl="0" eaLnBrk="1" latinLnBrk="0" hangingPunct="1">
      <a:defRPr sz="2400" kern="1200" baseline="-25000">
        <a:solidFill>
          <a:schemeClr val="tx1"/>
        </a:solidFill>
        <a:latin typeface="Arial" charset="0"/>
        <a:ea typeface="+mn-ea"/>
        <a:cs typeface="+mn-cs"/>
      </a:defRPr>
    </a:lvl7pPr>
    <a:lvl8pPr marL="3200400" algn="l" defTabSz="914400" rtl="0" eaLnBrk="1" latinLnBrk="0" hangingPunct="1">
      <a:defRPr sz="2400" kern="1200" baseline="-25000">
        <a:solidFill>
          <a:schemeClr val="tx1"/>
        </a:solidFill>
        <a:latin typeface="Arial" charset="0"/>
        <a:ea typeface="+mn-ea"/>
        <a:cs typeface="+mn-cs"/>
      </a:defRPr>
    </a:lvl8pPr>
    <a:lvl9pPr marL="3657600" algn="l" defTabSz="914400" rtl="0" eaLnBrk="1" latinLnBrk="0" hangingPunct="1">
      <a:defRPr sz="2400" kern="1200" baseline="-250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84CC"/>
    <a:srgbClr val="03136A"/>
    <a:srgbClr val="35759D"/>
    <a:srgbClr val="35B19D"/>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10" autoAdjust="0"/>
    <p:restoredTop sz="95596" autoAdjust="0"/>
  </p:normalViewPr>
  <p:slideViewPr>
    <p:cSldViewPr>
      <p:cViewPr>
        <p:scale>
          <a:sx n="100" d="100"/>
          <a:sy n="100" d="100"/>
        </p:scale>
        <p:origin x="-636" y="-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aseline="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aseline="0"/>
            </a:lvl1pPr>
          </a:lstStyle>
          <a:p>
            <a:endParaRPr lang="en-US"/>
          </a:p>
        </p:txBody>
      </p:sp>
      <p:sp>
        <p:nvSpPr>
          <p:cNvPr id="819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aseline="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aseline="0"/>
            </a:lvl1pPr>
          </a:lstStyle>
          <a:p>
            <a:fld id="{5E80BCE3-15E6-4828-8A13-455DBC691154}" type="slidenum">
              <a:rPr lang="en-US"/>
              <a:pPr/>
              <a:t>‹#›</a:t>
            </a:fld>
            <a:endParaRPr lang="en-US"/>
          </a:p>
        </p:txBody>
      </p:sp>
    </p:spTree>
    <p:extLst>
      <p:ext uri="{BB962C8B-B14F-4D97-AF65-F5344CB8AC3E}">
        <p14:creationId xmlns:p14="http://schemas.microsoft.com/office/powerpoint/2010/main" val="765420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F412A3-94AC-4671-945E-2299BA366491}" type="slidenum">
              <a:rPr lang="en-US"/>
              <a:pPr/>
              <a:t>1</a:t>
            </a:fld>
            <a:endParaRPr 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69254E-451E-43A7-989D-090FBE8B2254}" type="slidenum">
              <a:rPr lang="en-US"/>
              <a:pPr/>
              <a:t>2</a:t>
            </a:fld>
            <a:endParaRPr lang="en-US"/>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3882E7-0351-4E4C-86FA-0DB5B011A046}" type="slidenum">
              <a:rPr lang="en-US"/>
              <a:pPr/>
              <a:t>3</a:t>
            </a:fld>
            <a:endParaRPr lang="en-US"/>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38125" y="200025"/>
            <a:ext cx="7391400" cy="70485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a:defRPr sz="3600">
                <a:solidFill>
                  <a:schemeClr val="tx1"/>
                </a:solidFill>
              </a:defRPr>
            </a:lvl1pPr>
          </a:lstStyle>
          <a:p>
            <a:pPr lvl="0"/>
            <a:r>
              <a:rPr lang="tr-TR" noProof="0" smtClean="0"/>
              <a:t>Asıl başlık stili için tıklatın</a:t>
            </a:r>
            <a:endParaRPr lang="en-US" noProof="0" smtClean="0"/>
          </a:p>
        </p:txBody>
      </p:sp>
      <p:sp>
        <p:nvSpPr>
          <p:cNvPr id="3075" name="Rectangle 3"/>
          <p:cNvSpPr>
            <a:spLocks noGrp="1" noChangeArrowheads="1"/>
          </p:cNvSpPr>
          <p:nvPr>
            <p:ph type="subTitle" idx="1"/>
          </p:nvPr>
        </p:nvSpPr>
        <p:spPr>
          <a:xfrm>
            <a:off x="238125" y="904875"/>
            <a:ext cx="7391400" cy="485775"/>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marL="0" indent="0">
              <a:buFontTx/>
              <a:buNone/>
              <a:defRPr sz="2400"/>
            </a:lvl1pPr>
          </a:lstStyle>
          <a:p>
            <a:pPr lvl="0"/>
            <a:r>
              <a:rPr lang="tr-TR" noProof="0" smtClean="0"/>
              <a:t>Asıl alt başlık stilini düzenlemek için tıklatın</a:t>
            </a:r>
            <a:endParaRPr lang="en-US"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2836874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305550" y="47625"/>
            <a:ext cx="2076450" cy="555307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76200" y="47625"/>
            <a:ext cx="6076950" cy="55530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2605442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2799608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Tree>
    <p:extLst>
      <p:ext uri="{BB962C8B-B14F-4D97-AF65-F5344CB8AC3E}">
        <p14:creationId xmlns:p14="http://schemas.microsoft.com/office/powerpoint/2010/main" val="507288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33450" y="13335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67250" y="13335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1922217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832849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Tree>
    <p:extLst>
      <p:ext uri="{BB962C8B-B14F-4D97-AF65-F5344CB8AC3E}">
        <p14:creationId xmlns:p14="http://schemas.microsoft.com/office/powerpoint/2010/main" val="136444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62702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extLst>
      <p:ext uri="{BB962C8B-B14F-4D97-AF65-F5344CB8AC3E}">
        <p14:creationId xmlns:p14="http://schemas.microsoft.com/office/powerpoint/2010/main" val="407069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extLst>
      <p:ext uri="{BB962C8B-B14F-4D97-AF65-F5344CB8AC3E}">
        <p14:creationId xmlns:p14="http://schemas.microsoft.com/office/powerpoint/2010/main" val="1548992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47625"/>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US" smtClean="0"/>
          </a:p>
        </p:txBody>
      </p:sp>
      <p:sp>
        <p:nvSpPr>
          <p:cNvPr id="1027" name="Rectangle 3"/>
          <p:cNvSpPr>
            <a:spLocks noGrp="1" noChangeArrowheads="1"/>
          </p:cNvSpPr>
          <p:nvPr>
            <p:ph type="body" idx="1"/>
          </p:nvPr>
        </p:nvSpPr>
        <p:spPr bwMode="auto">
          <a:xfrm>
            <a:off x="933450" y="1333500"/>
            <a:ext cx="73152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subTitle" idx="1"/>
          </p:nvPr>
        </p:nvSpPr>
        <p:spPr/>
        <p:txBody>
          <a:bodyPr/>
          <a:lstStyle/>
          <a:p>
            <a:r>
              <a:rPr lang="en-US"/>
              <a:t>Company name</a:t>
            </a:r>
          </a:p>
          <a:p>
            <a:endParaRPr lang="en-US"/>
          </a:p>
        </p:txBody>
      </p:sp>
      <p:sp>
        <p:nvSpPr>
          <p:cNvPr id="2053" name="Rectangle 5"/>
          <p:cNvSpPr>
            <a:spLocks noGrp="1" noChangeArrowheads="1"/>
          </p:cNvSpPr>
          <p:nvPr>
            <p:ph type="ctrTitle"/>
          </p:nvPr>
        </p:nvSpPr>
        <p:spPr/>
        <p:txBody>
          <a:bodyPr/>
          <a:lstStyle/>
          <a:p>
            <a:r>
              <a:rPr lang="en-US"/>
              <a:t>Name of presentation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6"/>
          <p:cNvSpPr>
            <a:spLocks noGrp="1" noChangeArrowheads="1"/>
          </p:cNvSpPr>
          <p:nvPr>
            <p:ph type="body" idx="1"/>
          </p:nvPr>
        </p:nvSpPr>
        <p:spPr/>
        <p:txBody>
          <a:bodyPr/>
          <a:lstStyle/>
          <a:p>
            <a:pPr>
              <a:lnSpc>
                <a:spcPct val="80000"/>
              </a:lnSpc>
            </a:pPr>
            <a:r>
              <a:rPr lang="en-US" altLang="ko-KR" sz="1800">
                <a:latin typeface="Verdana" pitchFamily="34" charset="0"/>
                <a:ea typeface="굴림" charset="-127"/>
              </a:rPr>
              <a:t>Your Text here</a:t>
            </a:r>
          </a:p>
          <a:p>
            <a:pPr>
              <a:lnSpc>
                <a:spcPct val="80000"/>
              </a:lnSpc>
            </a:pPr>
            <a:endParaRPr lang="en-US" altLang="ko-KR" sz="1800">
              <a:latin typeface="Verdana" pitchFamily="34" charset="0"/>
              <a:ea typeface="굴림" charset="-127"/>
            </a:endParaRPr>
          </a:p>
          <a:p>
            <a:pPr>
              <a:lnSpc>
                <a:spcPct val="80000"/>
              </a:lnSpc>
            </a:pPr>
            <a:r>
              <a:rPr lang="en-US" altLang="ko-KR" sz="1800">
                <a:latin typeface="Verdana" pitchFamily="34" charset="0"/>
                <a:ea typeface="굴림"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1800">
              <a:latin typeface="Verdana" pitchFamily="34" charset="0"/>
              <a:ea typeface="굴림" charset="-127"/>
            </a:endParaRPr>
          </a:p>
          <a:p>
            <a:pPr>
              <a:lnSpc>
                <a:spcPct val="80000"/>
              </a:lnSpc>
            </a:pPr>
            <a:r>
              <a:rPr lang="en-US" altLang="ko-KR" sz="1800">
                <a:latin typeface="Verdana" pitchFamily="34" charset="0"/>
                <a:ea typeface="굴림"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sz="1800"/>
          </a:p>
          <a:p>
            <a:pPr>
              <a:lnSpc>
                <a:spcPct val="80000"/>
              </a:lnSpc>
            </a:pPr>
            <a:endParaRPr lang="en-US" sz="1800"/>
          </a:p>
        </p:txBody>
      </p:sp>
      <p:sp>
        <p:nvSpPr>
          <p:cNvPr id="17415" name="Rectangle 7"/>
          <p:cNvSpPr>
            <a:spLocks noGrp="1" noChangeArrowheads="1"/>
          </p:cNvSpPr>
          <p:nvPr>
            <p:ph type="title"/>
          </p:nvPr>
        </p:nvSpPr>
        <p:spPr/>
        <p:txBody>
          <a:bodyPr/>
          <a:lstStyle/>
          <a:p>
            <a:r>
              <a:rPr lang="en-US" sz="4000"/>
              <a:t>Slide master</a:t>
            </a:r>
            <a:endParaRPr lang="ru-RU" sz="4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057400" y="503238"/>
            <a:ext cx="6934200" cy="715962"/>
          </a:xfrm>
        </p:spPr>
        <p:txBody>
          <a:bodyPr/>
          <a:lstStyle/>
          <a:p>
            <a:r>
              <a:rPr lang="en-US" sz="4000">
                <a:solidFill>
                  <a:schemeClr val="tx1"/>
                </a:solidFill>
              </a:rPr>
              <a:t>Print master</a:t>
            </a:r>
          </a:p>
        </p:txBody>
      </p:sp>
      <p:sp>
        <p:nvSpPr>
          <p:cNvPr id="60419" name="Rectangle 3"/>
          <p:cNvSpPr>
            <a:spLocks noGrp="1" noChangeArrowheads="1"/>
          </p:cNvSpPr>
          <p:nvPr>
            <p:ph type="body" idx="1"/>
          </p:nvPr>
        </p:nvSpPr>
        <p:spPr>
          <a:xfrm>
            <a:off x="2057400" y="1828800"/>
            <a:ext cx="6705600" cy="4267200"/>
          </a:xfrm>
        </p:spPr>
        <p:txBody>
          <a:bodyPr/>
          <a:lstStyle/>
          <a:p>
            <a:pPr>
              <a:lnSpc>
                <a:spcPct val="80000"/>
              </a:lnSpc>
            </a:pPr>
            <a:r>
              <a:rPr lang="en-US" altLang="ko-KR" sz="1800">
                <a:latin typeface="Verdana" pitchFamily="34" charset="0"/>
                <a:ea typeface="굴림" charset="-127"/>
              </a:rPr>
              <a:t>Your Text here</a:t>
            </a:r>
          </a:p>
          <a:p>
            <a:pPr>
              <a:lnSpc>
                <a:spcPct val="80000"/>
              </a:lnSpc>
            </a:pPr>
            <a:endParaRPr lang="en-US" altLang="ko-KR" sz="1800">
              <a:latin typeface="Verdana" pitchFamily="34" charset="0"/>
              <a:ea typeface="굴림" charset="-127"/>
            </a:endParaRPr>
          </a:p>
          <a:p>
            <a:pPr>
              <a:lnSpc>
                <a:spcPct val="80000"/>
              </a:lnSpc>
            </a:pPr>
            <a:r>
              <a:rPr lang="en-US" altLang="ko-KR" sz="1800">
                <a:latin typeface="Verdana" pitchFamily="34" charset="0"/>
                <a:ea typeface="굴림"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1800">
              <a:latin typeface="Verdana" pitchFamily="34" charset="0"/>
              <a:ea typeface="굴림" charset="-127"/>
            </a:endParaRPr>
          </a:p>
          <a:p>
            <a:pPr>
              <a:lnSpc>
                <a:spcPct val="80000"/>
              </a:lnSpc>
            </a:pPr>
            <a:r>
              <a:rPr lang="en-US" altLang="ko-KR" sz="1800">
                <a:latin typeface="Verdana" pitchFamily="34" charset="0"/>
                <a:ea typeface="굴림"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sz="1800"/>
          </a:p>
          <a:p>
            <a:pPr>
              <a:lnSpc>
                <a:spcPct val="80000"/>
              </a:lnSpc>
            </a:pPr>
            <a:endParaRPr lang="en-US" sz="1800"/>
          </a:p>
        </p:txBody>
      </p:sp>
    </p:spTree>
  </p:cSld>
  <p:clrMapOvr>
    <a:masterClrMapping/>
  </p:clrMapOvr>
</p:sld>
</file>

<file path=ppt/theme/theme1.xml><?xml version="1.0" encoding="utf-8"?>
<a:theme xmlns:a="http://schemas.openxmlformats.org/drawingml/2006/main" name="powerpoint-template">
  <a:themeElements>
    <a:clrScheme name="powerpoint-template-24 12">
      <a:dk1>
        <a:srgbClr val="4D4D4D"/>
      </a:dk1>
      <a:lt1>
        <a:srgbClr val="FFFFFF"/>
      </a:lt1>
      <a:dk2>
        <a:srgbClr val="4D4D4D"/>
      </a:dk2>
      <a:lt2>
        <a:srgbClr val="44BDE8"/>
      </a:lt2>
      <a:accent1>
        <a:srgbClr val="0AA6F4"/>
      </a:accent1>
      <a:accent2>
        <a:srgbClr val="098FE1"/>
      </a:accent2>
      <a:accent3>
        <a:srgbClr val="FFFFFF"/>
      </a:accent3>
      <a:accent4>
        <a:srgbClr val="404040"/>
      </a:accent4>
      <a:accent5>
        <a:srgbClr val="AAD0F8"/>
      </a:accent5>
      <a:accent6>
        <a:srgbClr val="0781CC"/>
      </a:accent6>
      <a:hlink>
        <a:srgbClr val="0471B4"/>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0E0F83"/>
        </a:lt2>
        <a:accent1>
          <a:srgbClr val="4049D2"/>
        </a:accent1>
        <a:accent2>
          <a:srgbClr val="494FD9"/>
        </a:accent2>
        <a:accent3>
          <a:srgbClr val="FFFFFF"/>
        </a:accent3>
        <a:accent4>
          <a:srgbClr val="404040"/>
        </a:accent4>
        <a:accent5>
          <a:srgbClr val="AFB1E5"/>
        </a:accent5>
        <a:accent6>
          <a:srgbClr val="4147C4"/>
        </a:accent6>
        <a:hlink>
          <a:srgbClr val="757DD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4B8ACD"/>
        </a:lt2>
        <a:accent1>
          <a:srgbClr val="5C98C2"/>
        </a:accent1>
        <a:accent2>
          <a:srgbClr val="93BAD6"/>
        </a:accent2>
        <a:accent3>
          <a:srgbClr val="FFFFFF"/>
        </a:accent3>
        <a:accent4>
          <a:srgbClr val="404040"/>
        </a:accent4>
        <a:accent5>
          <a:srgbClr val="B5CADD"/>
        </a:accent5>
        <a:accent6>
          <a:srgbClr val="85A8C2"/>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114682"/>
        </a:lt2>
        <a:accent1>
          <a:srgbClr val="295B99"/>
        </a:accent1>
        <a:accent2>
          <a:srgbClr val="406DA6"/>
        </a:accent2>
        <a:accent3>
          <a:srgbClr val="FFFFFF"/>
        </a:accent3>
        <a:accent4>
          <a:srgbClr val="404040"/>
        </a:accent4>
        <a:accent5>
          <a:srgbClr val="ACB5CA"/>
        </a:accent5>
        <a:accent6>
          <a:srgbClr val="396296"/>
        </a:accent6>
        <a:hlink>
          <a:srgbClr val="5F84B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1984CC"/>
        </a:lt2>
        <a:accent1>
          <a:srgbClr val="0960AF"/>
        </a:accent1>
        <a:accent2>
          <a:srgbClr val="05438C"/>
        </a:accent2>
        <a:accent3>
          <a:srgbClr val="FFFFFF"/>
        </a:accent3>
        <a:accent4>
          <a:srgbClr val="404040"/>
        </a:accent4>
        <a:accent5>
          <a:srgbClr val="AAB6D4"/>
        </a:accent5>
        <a:accent6>
          <a:srgbClr val="043C7E"/>
        </a:accent6>
        <a:hlink>
          <a:srgbClr val="02306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4188D7"/>
        </a:lt2>
        <a:accent1>
          <a:srgbClr val="4C9CD2"/>
        </a:accent1>
        <a:accent2>
          <a:srgbClr val="84BEE6"/>
        </a:accent2>
        <a:accent3>
          <a:srgbClr val="FFFFFF"/>
        </a:accent3>
        <a:accent4>
          <a:srgbClr val="404040"/>
        </a:accent4>
        <a:accent5>
          <a:srgbClr val="B2CBE5"/>
        </a:accent5>
        <a:accent6>
          <a:srgbClr val="77ACD0"/>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0190F1"/>
        </a:lt2>
        <a:accent1>
          <a:srgbClr val="1FA4FF"/>
        </a:accent1>
        <a:accent2>
          <a:srgbClr val="21C5FF"/>
        </a:accent2>
        <a:accent3>
          <a:srgbClr val="FFFFFF"/>
        </a:accent3>
        <a:accent4>
          <a:srgbClr val="404040"/>
        </a:accent4>
        <a:accent5>
          <a:srgbClr val="ABCFFF"/>
        </a:accent5>
        <a:accent6>
          <a:srgbClr val="1DB2E7"/>
        </a:accent6>
        <a:hlink>
          <a:srgbClr val="21DA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005BE2"/>
        </a:lt2>
        <a:accent1>
          <a:srgbClr val="1F84FF"/>
        </a:accent1>
        <a:accent2>
          <a:srgbClr val="21AAFF"/>
        </a:accent2>
        <a:accent3>
          <a:srgbClr val="FFFFFF"/>
        </a:accent3>
        <a:accent4>
          <a:srgbClr val="404040"/>
        </a:accent4>
        <a:accent5>
          <a:srgbClr val="ABC2FF"/>
        </a:accent5>
        <a:accent6>
          <a:srgbClr val="1D9AE7"/>
        </a:accent6>
        <a:hlink>
          <a:srgbClr val="21CA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44A6E8"/>
        </a:lt2>
        <a:accent1>
          <a:srgbClr val="0C84F2"/>
        </a:accent1>
        <a:accent2>
          <a:srgbClr val="086BE2"/>
        </a:accent2>
        <a:accent3>
          <a:srgbClr val="FFFFFF"/>
        </a:accent3>
        <a:accent4>
          <a:srgbClr val="404040"/>
        </a:accent4>
        <a:accent5>
          <a:srgbClr val="AAC2F7"/>
        </a:accent5>
        <a:accent6>
          <a:srgbClr val="0660CD"/>
        </a:accent6>
        <a:hlink>
          <a:srgbClr val="0454B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4BDE8"/>
        </a:lt2>
        <a:accent1>
          <a:srgbClr val="0AA6F4"/>
        </a:accent1>
        <a:accent2>
          <a:srgbClr val="098FE1"/>
        </a:accent2>
        <a:accent3>
          <a:srgbClr val="FFFFFF"/>
        </a:accent3>
        <a:accent4>
          <a:srgbClr val="404040"/>
        </a:accent4>
        <a:accent5>
          <a:srgbClr val="AAD0F8"/>
        </a:accent5>
        <a:accent6>
          <a:srgbClr val="0781CC"/>
        </a:accent6>
        <a:hlink>
          <a:srgbClr val="0471B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ED1313"/>
        </a:lt2>
        <a:accent1>
          <a:srgbClr val="0AA6F4"/>
        </a:accent1>
        <a:accent2>
          <a:srgbClr val="098FE1"/>
        </a:accent2>
        <a:accent3>
          <a:srgbClr val="FFFFFF"/>
        </a:accent3>
        <a:accent4>
          <a:srgbClr val="404040"/>
        </a:accent4>
        <a:accent5>
          <a:srgbClr val="AAD0F8"/>
        </a:accent5>
        <a:accent6>
          <a:srgbClr val="0781CC"/>
        </a:accent6>
        <a:hlink>
          <a:srgbClr val="0471B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4">
        <a:dk1>
          <a:srgbClr val="4D4D4D"/>
        </a:dk1>
        <a:lt1>
          <a:srgbClr val="FFFFFF"/>
        </a:lt1>
        <a:dk2>
          <a:srgbClr val="4D4D4D"/>
        </a:dk2>
        <a:lt2>
          <a:srgbClr val="FFCF01"/>
        </a:lt2>
        <a:accent1>
          <a:srgbClr val="0AA6F4"/>
        </a:accent1>
        <a:accent2>
          <a:srgbClr val="098FE1"/>
        </a:accent2>
        <a:accent3>
          <a:srgbClr val="FFFFFF"/>
        </a:accent3>
        <a:accent4>
          <a:srgbClr val="404040"/>
        </a:accent4>
        <a:accent5>
          <a:srgbClr val="AAD0F8"/>
        </a:accent5>
        <a:accent6>
          <a:srgbClr val="0781CC"/>
        </a:accent6>
        <a:hlink>
          <a:srgbClr val="0471B4"/>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0</TotalTime>
  <Words>200</Words>
  <Application>Microsoft Office PowerPoint</Application>
  <PresentationFormat>Ekran Gösterisi (4:3)</PresentationFormat>
  <Paragraphs>17</Paragraphs>
  <Slides>3</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vt:i4>
      </vt:variant>
    </vt:vector>
  </HeadingPairs>
  <TitlesOfParts>
    <vt:vector size="9" baseType="lpstr">
      <vt:lpstr>Arial</vt:lpstr>
      <vt:lpstr>Microsoft Sans Serif</vt:lpstr>
      <vt:lpstr>Verdana</vt:lpstr>
      <vt:lpstr>굴림</vt:lpstr>
      <vt:lpstr>Times New Roman</vt:lpstr>
      <vt:lpstr>powerpoint-template</vt:lpstr>
      <vt:lpstr>Name of presentation</vt:lpstr>
      <vt:lpstr>Slide master</vt:lpstr>
      <vt:lpstr>Print master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Hiko</dc:creator>
  <cp:lastModifiedBy>Hiko</cp:lastModifiedBy>
  <cp:revision>1</cp:revision>
  <dcterms:created xsi:type="dcterms:W3CDTF">2012-06-01T06:51:25Z</dcterms:created>
  <dcterms:modified xsi:type="dcterms:W3CDTF">2012-06-01T06:51:44Z</dcterms:modified>
</cp:coreProperties>
</file>