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CC00"/>
    <a:srgbClr val="FF6600"/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028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3CC019-C0F3-4744-9B70-89AA90EB8A6D}" type="datetimeFigureOut">
              <a:rPr lang="en-US" smtClean="0"/>
              <a:t>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C84397-7B53-4B98-902A-777E6D9A05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3CC019-C0F3-4744-9B70-89AA90EB8A6D}" type="datetimeFigureOut">
              <a:rPr lang="en-US" smtClean="0"/>
              <a:t>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C84397-7B53-4B98-902A-777E6D9A05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3CC019-C0F3-4744-9B70-89AA90EB8A6D}" type="datetimeFigureOut">
              <a:rPr lang="en-US" smtClean="0"/>
              <a:t>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C84397-7B53-4B98-902A-777E6D9A05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3CC019-C0F3-4744-9B70-89AA90EB8A6D}" type="datetimeFigureOut">
              <a:rPr lang="en-US" smtClean="0"/>
              <a:t>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C84397-7B53-4B98-902A-777E6D9A05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3CC019-C0F3-4744-9B70-89AA90EB8A6D}" type="datetimeFigureOut">
              <a:rPr lang="en-US" smtClean="0"/>
              <a:t>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C84397-7B53-4B98-902A-777E6D9A05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3CC019-C0F3-4744-9B70-89AA90EB8A6D}" type="datetimeFigureOut">
              <a:rPr lang="en-US" smtClean="0"/>
              <a:t>2/7/2011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C84397-7B53-4B98-902A-777E6D9A05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3CC019-C0F3-4744-9B70-89AA90EB8A6D}" type="datetimeFigureOut">
              <a:rPr lang="en-US" smtClean="0"/>
              <a:t>2/7/2011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C84397-7B53-4B98-902A-777E6D9A05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3CC019-C0F3-4744-9B70-89AA90EB8A6D}" type="datetimeFigureOut">
              <a:rPr lang="en-US" smtClean="0"/>
              <a:t>2/7/2011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C84397-7B53-4B98-902A-777E6D9A05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3CC019-C0F3-4744-9B70-89AA90EB8A6D}" type="datetimeFigureOut">
              <a:rPr lang="en-US" smtClean="0"/>
              <a:t>2/7/2011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C84397-7B53-4B98-902A-777E6D9A05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3CC019-C0F3-4744-9B70-89AA90EB8A6D}" type="datetimeFigureOut">
              <a:rPr lang="en-US" smtClean="0"/>
              <a:t>2/7/2011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C84397-7B53-4B98-902A-777E6D9A05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3CC019-C0F3-4744-9B70-89AA90EB8A6D}" type="datetimeFigureOut">
              <a:rPr lang="en-US" smtClean="0"/>
              <a:t>2/7/2011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C84397-7B53-4B98-902A-777E6D9A05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 cstate="print"/>
          <a:srcRect l="2128" t="15021" r="35578" b="308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l="2128" t="2128" r="21081" b="212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28600" y="2590800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BA" sz="3600" dirty="0" smtClean="0">
                <a:solidFill>
                  <a:srgbClr val="FF9900"/>
                </a:solidFill>
              </a:rPr>
              <a:t>PRESENTATION TITLE</a:t>
            </a:r>
            <a:endParaRPr lang="en-US" sz="3600" dirty="0">
              <a:solidFill>
                <a:srgbClr val="FF99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32766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BA" sz="2800" dirty="0" smtClean="0">
                <a:solidFill>
                  <a:srgbClr val="FF9900"/>
                </a:solidFill>
              </a:rPr>
              <a:t>BY TIM MARTON</a:t>
            </a:r>
            <a:endParaRPr lang="en-US" sz="2800" dirty="0">
              <a:solidFill>
                <a:srgbClr val="FF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11188" y="1557338"/>
            <a:ext cx="8351837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bg1"/>
              </a:buClr>
              <a:buSzPts val="2000"/>
              <a:buFont typeface="Arial" charset="0"/>
              <a:buChar char="•"/>
            </a:pPr>
            <a:r>
              <a:rPr lang="hr-HR" sz="2000" dirty="0">
                <a:solidFill>
                  <a:srgbClr val="FFC000"/>
                </a:solidFill>
              </a:rPr>
              <a:t> </a:t>
            </a:r>
            <a:r>
              <a:rPr lang="hr-HR" sz="2000" b="1" dirty="0">
                <a:solidFill>
                  <a:srgbClr val="FFC000"/>
                </a:solidFill>
              </a:rPr>
              <a:t>Lorem ipsum dolor sit amet</a:t>
            </a:r>
          </a:p>
          <a:p>
            <a:endParaRPr lang="hr-HR" sz="2000" b="1" dirty="0">
              <a:solidFill>
                <a:srgbClr val="FFC000"/>
              </a:solidFill>
            </a:endParaRPr>
          </a:p>
          <a:p>
            <a:pPr>
              <a:buClr>
                <a:schemeClr val="bg1"/>
              </a:buClr>
              <a:buSzPts val="2000"/>
              <a:buFont typeface="Arial" charset="0"/>
              <a:buChar char="•"/>
            </a:pPr>
            <a:r>
              <a:rPr lang="hr-HR" sz="2000" b="1" dirty="0">
                <a:solidFill>
                  <a:srgbClr val="FFC000"/>
                </a:solidFill>
              </a:rPr>
              <a:t> Consetetur sadipscing elitr</a:t>
            </a:r>
          </a:p>
          <a:p>
            <a:endParaRPr lang="hr-HR" sz="2000" b="1" dirty="0">
              <a:solidFill>
                <a:srgbClr val="FFC000"/>
              </a:solidFill>
            </a:endParaRPr>
          </a:p>
          <a:p>
            <a:pPr>
              <a:buClr>
                <a:schemeClr val="bg1"/>
              </a:buClr>
              <a:buSzPts val="2000"/>
              <a:buFont typeface="Arial" charset="0"/>
              <a:buChar char="•"/>
            </a:pPr>
            <a:r>
              <a:rPr lang="hr-HR" sz="2000" b="1" dirty="0">
                <a:solidFill>
                  <a:srgbClr val="FFC000"/>
                </a:solidFill>
              </a:rPr>
              <a:t> Sed diam nonumy eirmod </a:t>
            </a:r>
          </a:p>
          <a:p>
            <a:endParaRPr lang="hr-HR" sz="2000" b="1" dirty="0">
              <a:solidFill>
                <a:srgbClr val="FFC000"/>
              </a:solidFill>
            </a:endParaRPr>
          </a:p>
          <a:p>
            <a:pPr>
              <a:buClr>
                <a:schemeClr val="bg1"/>
              </a:buClr>
              <a:buSzPts val="2000"/>
              <a:buFont typeface="Arial" charset="0"/>
              <a:buChar char="•"/>
            </a:pPr>
            <a:r>
              <a:rPr lang="hr-HR" sz="2000" b="1" dirty="0">
                <a:solidFill>
                  <a:srgbClr val="FFC000"/>
                </a:solidFill>
              </a:rPr>
              <a:t> Tempor invidunt ut labore</a:t>
            </a:r>
          </a:p>
          <a:p>
            <a:endParaRPr lang="hr-HR" sz="2000" b="1" dirty="0">
              <a:solidFill>
                <a:srgbClr val="FFC000"/>
              </a:solidFill>
            </a:endParaRPr>
          </a:p>
          <a:p>
            <a:pPr>
              <a:buClr>
                <a:schemeClr val="bg1"/>
              </a:buClr>
              <a:buSzPts val="2000"/>
              <a:buFont typeface="Arial" charset="0"/>
              <a:buChar char="•"/>
            </a:pPr>
            <a:r>
              <a:rPr lang="hr-HR" sz="2000" b="1" dirty="0">
                <a:solidFill>
                  <a:srgbClr val="FFC000"/>
                </a:solidFill>
              </a:rPr>
              <a:t> Olore magna aliquyam erat</a:t>
            </a:r>
          </a:p>
          <a:p>
            <a:endParaRPr lang="hr-HR" sz="2000" b="1" dirty="0">
              <a:solidFill>
                <a:srgbClr val="FFC000"/>
              </a:solidFill>
            </a:endParaRPr>
          </a:p>
          <a:p>
            <a:pPr>
              <a:buClr>
                <a:schemeClr val="bg1"/>
              </a:buClr>
              <a:buSzPts val="2000"/>
              <a:buFont typeface="Arial" charset="0"/>
              <a:buChar char="•"/>
            </a:pPr>
            <a:r>
              <a:rPr lang="hr-HR" sz="2000" b="1" dirty="0">
                <a:solidFill>
                  <a:srgbClr val="FFC000"/>
                </a:solidFill>
              </a:rPr>
              <a:t> Sed diam voluptua</a:t>
            </a:r>
          </a:p>
          <a:p>
            <a:endParaRPr lang="hr-HR" sz="2000" b="1" dirty="0">
              <a:solidFill>
                <a:srgbClr val="FFC000"/>
              </a:solidFill>
            </a:endParaRPr>
          </a:p>
          <a:p>
            <a:pPr>
              <a:buClr>
                <a:schemeClr val="bg1"/>
              </a:buClr>
              <a:buSzPts val="2000"/>
              <a:buFont typeface="Arial" charset="0"/>
              <a:buChar char="•"/>
            </a:pPr>
            <a:r>
              <a:rPr lang="hr-HR" sz="2000" b="1" dirty="0">
                <a:solidFill>
                  <a:srgbClr val="FFC000"/>
                </a:solidFill>
              </a:rPr>
              <a:t> Sed diam nonumy eirmod</a:t>
            </a:r>
          </a:p>
          <a:p>
            <a:endParaRPr lang="hr-HR" sz="2000" b="1" dirty="0">
              <a:solidFill>
                <a:srgbClr val="FFC000"/>
              </a:solidFill>
            </a:endParaRPr>
          </a:p>
          <a:p>
            <a:pPr>
              <a:buClr>
                <a:schemeClr val="bg1"/>
              </a:buClr>
              <a:buSzPts val="2000"/>
              <a:buFont typeface="Arial" charset="0"/>
              <a:buChar char="•"/>
            </a:pPr>
            <a:r>
              <a:rPr lang="hr-HR" sz="2000" b="1" dirty="0">
                <a:solidFill>
                  <a:srgbClr val="FFC000"/>
                </a:solidFill>
              </a:rPr>
              <a:t> Olore magna aliquyam erat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62000" y="549275"/>
            <a:ext cx="8351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3200" b="1" u="sng" dirty="0">
                <a:solidFill>
                  <a:srgbClr val="FFC000"/>
                </a:solidFill>
              </a:rPr>
              <a:t>TITLE OF THE PRESENTATION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48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bb</dc:creator>
  <cp:lastModifiedBy>bb</cp:lastModifiedBy>
  <cp:revision>1</cp:revision>
  <dcterms:created xsi:type="dcterms:W3CDTF">2011-02-07T16:38:43Z</dcterms:created>
  <dcterms:modified xsi:type="dcterms:W3CDTF">2011-02-07T16:46:37Z</dcterms:modified>
</cp:coreProperties>
</file>