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DEFC84-711D-4370-99A0-5899B1574E2C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8A67C5-BB87-436D-AFD7-D3B5AE36E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DEFC84-711D-4370-99A0-5899B1574E2C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8A67C5-BB87-436D-AFD7-D3B5AE36E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DEFC84-711D-4370-99A0-5899B1574E2C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8A67C5-BB87-436D-AFD7-D3B5AE36E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DEFC84-711D-4370-99A0-5899B1574E2C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8A67C5-BB87-436D-AFD7-D3B5AE36E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DEFC84-711D-4370-99A0-5899B1574E2C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8A67C5-BB87-436D-AFD7-D3B5AE36E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DEFC84-711D-4370-99A0-5899B1574E2C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8A67C5-BB87-436D-AFD7-D3B5AE36E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DEFC84-711D-4370-99A0-5899B1574E2C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8A67C5-BB87-436D-AFD7-D3B5AE36E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DEFC84-711D-4370-99A0-5899B1574E2C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8A67C5-BB87-436D-AFD7-D3B5AE36E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DEFC84-711D-4370-99A0-5899B1574E2C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8A67C5-BB87-436D-AFD7-D3B5AE36E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DEFC84-711D-4370-99A0-5899B1574E2C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8A67C5-BB87-436D-AFD7-D3B5AE36E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DEFC84-711D-4370-99A0-5899B1574E2C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8A67C5-BB87-436D-AFD7-D3B5AE36E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he_small_waterfall-other1a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5181600"/>
            <a:ext cx="9144000" cy="1676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_small_waterfall-othe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Flowchart: Document 5"/>
          <p:cNvSpPr/>
          <p:nvPr/>
        </p:nvSpPr>
        <p:spPr>
          <a:xfrm rot="10800000">
            <a:off x="0" y="3886200"/>
            <a:ext cx="9144000" cy="2971800"/>
          </a:xfrm>
          <a:prstGeom prst="flowChartDocumen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57600" y="4916269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PRESENTATION TITLE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5602069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Your company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8313" y="304800"/>
            <a:ext cx="8351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r-HR" sz="32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PRESENTATION TITLE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11188" y="1295400"/>
            <a:ext cx="8351837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</a:p>
          <a:p>
            <a:endParaRPr lang="hr-H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Consetetur sadipscing elitr</a:t>
            </a:r>
          </a:p>
          <a:p>
            <a:endParaRPr lang="hr-H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Sed diam nonumy eirmod </a:t>
            </a:r>
          </a:p>
          <a:p>
            <a:endParaRPr lang="hr-H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Tempor invidunt ut labore</a:t>
            </a:r>
          </a:p>
          <a:p>
            <a:endParaRPr lang="hr-H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Olore magna aliquyam erat</a:t>
            </a:r>
          </a:p>
          <a:p>
            <a:endParaRPr lang="hr-H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Sed diam </a:t>
            </a:r>
            <a:r>
              <a:rPr lang="hr-H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voluptua</a:t>
            </a:r>
            <a:endParaRPr lang="hr-H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35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</dc:creator>
  <cp:lastModifiedBy>bb</cp:lastModifiedBy>
  <cp:revision>2</cp:revision>
  <dcterms:created xsi:type="dcterms:W3CDTF">2010-05-27T13:33:42Z</dcterms:created>
  <dcterms:modified xsi:type="dcterms:W3CDTF">2010-05-27T13:47:17Z</dcterms:modified>
</cp:coreProperties>
</file>