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2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48610-D048-4538-8779-DF5DF4D53F9C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E8AEF-BCB8-45D6-A96A-BD242F23E7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usic_vector_image_1A.jpg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</a:blip>
          <a:srcRect b="10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usic_vector_image_1.jpg"/>
          <p:cNvPicPr>
            <a:picLocks noChangeAspect="1"/>
          </p:cNvPicPr>
          <p:nvPr/>
        </p:nvPicPr>
        <p:blipFill>
          <a:blip r:embed="rId2" cstate="print"/>
          <a:srcRect l="812" t="1086" r="1639" b="10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3352800"/>
            <a:ext cx="6019800" cy="1981200"/>
          </a:xfrm>
          <a:prstGeom prst="rect">
            <a:avLst/>
          </a:prstGeom>
          <a:solidFill>
            <a:schemeClr val="tx1">
              <a:lumMod val="95000"/>
              <a:lumOff val="5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368242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3200" dirty="0" smtClean="0">
                <a:solidFill>
                  <a:srgbClr val="EA6216"/>
                </a:solidFill>
              </a:rPr>
              <a:t>PRESENTATION TITLE</a:t>
            </a:r>
            <a:endParaRPr lang="en-US" sz="3200" dirty="0">
              <a:solidFill>
                <a:srgbClr val="EA621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4419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400" dirty="0" smtClean="0">
                <a:solidFill>
                  <a:srgbClr val="EA6216"/>
                </a:solidFill>
              </a:rPr>
              <a:t>BY TIM MARTON</a:t>
            </a:r>
            <a:endParaRPr lang="en-US" sz="2400" dirty="0">
              <a:solidFill>
                <a:srgbClr val="EA621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276600"/>
            <a:ext cx="6019800" cy="76200"/>
          </a:xfrm>
          <a:prstGeom prst="rect">
            <a:avLst/>
          </a:prstGeom>
          <a:solidFill>
            <a:srgbClr val="EA6216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257800"/>
            <a:ext cx="6019800" cy="76200"/>
          </a:xfrm>
          <a:prstGeom prst="rect">
            <a:avLst/>
          </a:prstGeom>
          <a:solidFill>
            <a:srgbClr val="EA6216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549275"/>
            <a:ext cx="8351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r-HR" sz="32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TITLE OF THE </a:t>
            </a:r>
            <a:r>
              <a:rPr lang="hr-HR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PRESENTATION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3518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bg1"/>
              </a:buClr>
              <a:buSzPts val="2000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Lorem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ipsum dolor sit amet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Consetetur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sadipscing elitr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Sed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diam nonumy eirmod 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Tempor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invidunt ut labore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Olore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magna aliquyam erat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Sed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diam voluptua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Sed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diam nonumy eirmod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Olore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magna aliquyam erat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3</cp:revision>
  <dcterms:created xsi:type="dcterms:W3CDTF">2010-10-10T15:54:25Z</dcterms:created>
  <dcterms:modified xsi:type="dcterms:W3CDTF">2010-10-10T16:23:04Z</dcterms:modified>
</cp:coreProperties>
</file>