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A75051-5EAA-47BD-B5A5-199B9F4B5E87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ECEF9E-DC7C-43A6-B484-F9A5F68148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85-1263149856HRt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Picture1.png"/>
          <p:cNvPicPr>
            <a:picLocks noChangeAspect="1"/>
          </p:cNvPicPr>
          <p:nvPr userDrawn="1"/>
        </p:nvPicPr>
        <p:blipFill>
          <a:blip r:embed="rId14" cstate="print"/>
          <a:srcRect t="16330" r="19673" b="13682"/>
          <a:stretch>
            <a:fillRect/>
          </a:stretch>
        </p:blipFill>
        <p:spPr>
          <a:xfrm>
            <a:off x="1676400" y="0"/>
            <a:ext cx="74676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2085-1263149856HR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05200" y="4016514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4000" dirty="0" smtClean="0">
                <a:solidFill>
                  <a:schemeClr val="bg1">
                    <a:lumMod val="95000"/>
                  </a:schemeClr>
                </a:solidFill>
              </a:rPr>
              <a:t>PRESENTATION TITLE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4648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4000" dirty="0" smtClean="0">
                <a:solidFill>
                  <a:schemeClr val="bg1">
                    <a:lumMod val="95000"/>
                  </a:schemeClr>
                </a:solidFill>
              </a:rPr>
              <a:t>By Tim Marton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76600" y="549275"/>
            <a:ext cx="5305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3200" b="1" u="sng">
                <a:solidFill>
                  <a:srgbClr val="660033"/>
                </a:solidFill>
              </a:rPr>
              <a:t>TITLE OF THE PRESENTATION</a:t>
            </a:r>
            <a:endParaRPr lang="en-US">
              <a:solidFill>
                <a:srgbClr val="660033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00400" y="1447800"/>
            <a:ext cx="53054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rgbClr val="660033"/>
                </a:solidFill>
              </a:rPr>
              <a:t> </a:t>
            </a:r>
            <a:r>
              <a:rPr lang="hr-HR" sz="2000" b="1" dirty="0">
                <a:solidFill>
                  <a:srgbClr val="660033"/>
                </a:solidFill>
              </a:rPr>
              <a:t>Lorem ipsum dolor sit amet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Consetetur sadipscing elitr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nonumy eirmod 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Tempor invidunt ut labore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Olore magna aliquyam erat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voluptua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nonumy eirmod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Olore magna aliquyam erat</a:t>
            </a:r>
            <a:endParaRPr lang="en-US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85-1263149856HR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3" cstate="print"/>
          <a:srcRect t="16330" r="19673" b="13682"/>
          <a:stretch>
            <a:fillRect/>
          </a:stretch>
        </p:blipFill>
        <p:spPr>
          <a:xfrm flipH="1">
            <a:off x="0" y="0"/>
            <a:ext cx="7467600" cy="6858000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549275"/>
            <a:ext cx="5305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3200" b="1" u="sng">
                <a:solidFill>
                  <a:srgbClr val="660033"/>
                </a:solidFill>
              </a:rPr>
              <a:t>TITLE OF THE PRESENTATION</a:t>
            </a:r>
            <a:endParaRPr lang="en-US">
              <a:solidFill>
                <a:srgbClr val="660033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53054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rgbClr val="660033"/>
                </a:solidFill>
              </a:rPr>
              <a:t> </a:t>
            </a:r>
            <a:r>
              <a:rPr lang="hr-HR" sz="2000" b="1" dirty="0">
                <a:solidFill>
                  <a:srgbClr val="660033"/>
                </a:solidFill>
              </a:rPr>
              <a:t>Lorem ipsum dolor sit amet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Consetetur sadipscing elitr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nonumy eirmod 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Tempor invidunt ut labore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Olore magna aliquyam erat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voluptua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Sed diam nonumy eirmod</a:t>
            </a:r>
          </a:p>
          <a:p>
            <a:endParaRPr lang="hr-HR" sz="2000" b="1" dirty="0">
              <a:solidFill>
                <a:srgbClr val="660033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660033"/>
                </a:solidFill>
              </a:rPr>
              <a:t> Olore magna aliquyam erat</a:t>
            </a:r>
            <a:endParaRPr lang="en-US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2</cp:revision>
  <dcterms:created xsi:type="dcterms:W3CDTF">2011-01-06T16:18:57Z</dcterms:created>
  <dcterms:modified xsi:type="dcterms:W3CDTF">2011-01-06T16:30:01Z</dcterms:modified>
</cp:coreProperties>
</file>