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  <p:sldId id="264" r:id="rId5"/>
    <p:sldId id="260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CC6600"/>
    <a:srgbClr val="B60000"/>
    <a:srgbClr val="BA0000"/>
    <a:srgbClr val="CC0000"/>
    <a:srgbClr val="C0C0C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74" d="100"/>
          <a:sy n="74" d="100"/>
        </p:scale>
        <p:origin x="-12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609600"/>
          </a:xfrm>
        </p:spPr>
        <p:txBody>
          <a:bodyPr/>
          <a:lstStyle>
            <a:lvl1pPr algn="ctr">
              <a:defRPr sz="6600">
                <a:latin typeface="Wizzard" pitchFamily="2" charset="0"/>
              </a:defRPr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90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EB3EFEC8-63DE-4EB7-A93C-2E0636852EE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73" name="Picture 9" descr="crossh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-1447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417 0.00185 0.00885 0.00231 0.0125 0.00555 C 0.01458 0.00741 0.01632 0.00972 0.01875 0.01111 C 0.03437 0.01875 0.05243 0.01967 0.06875 0.02222 C 0.08524 0.02778 0.09948 0.03125 0.11684 0.03333 C 0.1283 0.03611 0.13872 0.04305 0.15017 0.04699 C 0.16215 0.05139 0.17361 0.05555 0.18559 0.06111 C 0.18715 0.0618 0.20156 0.06551 0.20417 0.06666 C 0.22587 0.07616 0.24601 0.08727 0.26875 0.09143 C 0.27951 0.09884 0.29028 0.10509 0.30208 0.1081 C 0.32153 0.12129 0.34201 0.1287 0.3625 0.13866 C 0.37292 0.14398 0.38333 0.15092 0.39375 0.15555 C 0.40434 0.15995 0.41632 0.16296 0.42708 0.16666 C 0.43542 0.16944 0.44167 0.17685 0.45 0.18055 C 0.45781 0.18379 0.46719 0.18866 0.475 0.19143 C 0.48177 0.19421 0.48906 0.19421 0.49583 0.19699 C 0.5059 0.20162 0.51441 0.20602 0.525 0.20833 C 0.53941 0.21805 0.55486 0.22176 0.57083 0.22477 C 0.58663 0.23171 0.57899 0.2294 0.59375 0.2331 C 0.61372 0.24676 0.63872 0.24699 0.66042 0.25254 C 0.68611 0.25972 0.71163 0.26805 0.7375 0.275 C 0.7592 0.28055 0.78003 0.29051 0.80208 0.29444 C 0.8283 0.30602 0.85642 0.31157 0.88333 0.31944 C 0.91649 0.32916 0.86545 0.31366 0.9 0.32778 C 0.90399 0.3294 0.90833 0.3294 0.9125 0.33032 C 0.9191 0.33264 0.92205 0.33634 0.92917 0.33889 C 0.93559 0.3412 0.95573 0.34352 0.96042 0.34444 C 0.97483 0.3493 0.98958 0.35463 1.00417 0.3581 C 1.0125 0.35995 1.02101 0.36111 1.02917 0.36389 C 1.04323 0.36852 1.05677 0.37546 1.07083 0.38055 C 1.08351 0.38518 1.11007 0.39004 1.12083 0.39722 C 1.13247 0.40486 1.14462 0.40717 1.15625 0.41389 C 1.17431 0.42384 1.15625 0.41551 1.17083 0.42222 C 1.15833 0.44699 1.09861 0.4412 1.0875 0.44166 C 1.06667 0.44259 1.04583 0.44328 1.025 0.44444 C 1.01806 0.44537 1.01111 0.44629 1.00417 0.44699 C 0.98681 0.4493 0.95208 0.45254 0.95208 0.45254 C 0.92292 0.46041 0.89427 0.46435 0.86458 0.46643 C 0.8316 0.47407 0.79948 0.48541 0.76667 0.49444 C 0.7474 0.49953 0.72743 0.49884 0.70833 0.50532 C 0.70017 0.50833 0.70122 0.50995 0.69167 0.51389 C 0.67257 0.52153 0.6526 0.52407 0.63333 0.53055 C 0.58299 0.54745 0.5309 0.56504 0.47917 0.57222 C 0.46163 0.57778 0.44479 0.58634 0.42708 0.59143 C 0.40434 0.59815 0.3809 0.60347 0.35833 0.61088 C 0.34792 0.61435 0.33767 0.62222 0.32708 0.625 C 0.31667 0.62754 0.30608 0.62916 0.29583 0.63333 C 0.28108 0.63912 0.26667 0.64629 0.25208 0.65278 C 0.24965 0.6537 0.24809 0.65671 0.24583 0.65833 C 0.23976 0.66227 0.23351 0.66666 0.22708 0.66944 C 0.22569 0.67222 0.2184 0.68611 0.21875 0.68889 C 0.21927 0.69328 0.23177 0.69699 0.23333 0.69699 C 0.26875 0.69884 0.30417 0.69907 0.33958 0.69977 C 0.36181 0.70185 0.38403 0.70347 0.40625 0.70555 C 0.41736 0.70625 0.43958 0.70833 0.43958 0.70833 C 0.45104 0.71319 0.46319 0.71319 0.475 0.71643 C 0.48785 0.71991 0.49931 0.72291 0.5125 0.725 C 0.56563 0.74259 0.61892 0.75903 0.67292 0.77199 C 0.69705 0.77801 0.7217 0.78125 0.74583 0.78588 C 0.76753 0.79051 0.78837 0.79491 0.81042 0.79722 C 0.83941 0.80486 0.79323 0.79282 0.84375 0.80254 C 0.85069 0.80416 0.85747 0.80764 0.86458 0.8081 C 0.88194 0.81018 0.91667 0.81389 0.91667 0.81389 C 0.96753 0.82662 1.01927 0.83148 1.07083 0.83611 C 1.08472 0.83727 1.11858 0.84004 1.13333 0.84143 C 1.13958 0.84213 1.15208 0.84444 1.15208 0.84444 " pathEditMode="relative" ptsTypes="fffffffffffffffffffffffffffffffffffffffffffffffffffffffffffffffffA">
                                      <p:cBhvr>
                                        <p:cTn id="6" dur="8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E0901-173A-42C7-9B26-E73C3E949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317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90750" cy="6477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19850" cy="6477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4EE2E-3095-486E-966A-4370EA657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4899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457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314700" cy="5867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3695700" y="762000"/>
            <a:ext cx="3314700" cy="2857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3695700" y="3771900"/>
            <a:ext cx="3314700" cy="2857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8893726C-48E3-4E9D-8C4F-B764B00EF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4425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457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314700" cy="5867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95700" y="762000"/>
            <a:ext cx="3314700" cy="5867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51E3178F-27DF-42AF-B135-ACAB761090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4485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5A947-D7FC-4583-8AA2-E105E78E9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1766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C33EA-3658-4795-B320-86768CBAB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650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33147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95700" y="762000"/>
            <a:ext cx="33147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1485-FC73-4B66-9F22-4E5814D08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567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17414-0CE4-46F4-9281-A95577D5F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538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0666E-951C-4D75-99C7-1803CE909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68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4F8A7-325E-4821-BEDE-877F38B8A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0740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121E7-0D73-4CB4-8D20-881410734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70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F5E7-9DD8-43F6-B0D1-49B81878A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491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6781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35C9DFF4-B4BE-49B3-8152-43B14EC891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C0C0"/>
          </a:solidFill>
          <a:latin typeface="Eurostil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gif"/><Relationship Id="rId3" Type="http://schemas.openxmlformats.org/officeDocument/2006/relationships/image" Target="../media/image9.jpeg"/><Relationship Id="rId7" Type="http://schemas.openxmlformats.org/officeDocument/2006/relationships/image" Target="../media/image5.gif"/><Relationship Id="rId12" Type="http://schemas.openxmlformats.org/officeDocument/2006/relationships/image" Target="../media/image15.gif"/><Relationship Id="rId2" Type="http://schemas.openxmlformats.org/officeDocument/2006/relationships/hyperlink" Target="http://www.freeppt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4.gif"/><Relationship Id="rId5" Type="http://schemas.openxmlformats.org/officeDocument/2006/relationships/image" Target="../media/image11.jpeg"/><Relationship Id="rId10" Type="http://schemas.openxmlformats.org/officeDocument/2006/relationships/image" Target="../media/image8.gif"/><Relationship Id="rId4" Type="http://schemas.openxmlformats.org/officeDocument/2006/relationships/image" Target="../media/image10.jpeg"/><Relationship Id="rId9" Type="http://schemas.openxmlformats.org/officeDocument/2006/relationships/image" Target="../media/image4.gif"/><Relationship Id="rId1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Objectives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6781800" cy="5867400"/>
          </a:xfrm>
        </p:spPr>
        <p:txBody>
          <a:bodyPr/>
          <a:lstStyle/>
          <a:p>
            <a:pPr marL="0" indent="0"/>
            <a:r>
              <a:rPr lang="en-US" sz="2000"/>
              <a:t>Your instructions go here</a:t>
            </a:r>
          </a:p>
        </p:txBody>
      </p:sp>
      <p:pic>
        <p:nvPicPr>
          <p:cNvPr id="15402" name="Picture 42" descr="secret_service_agent_close_up_hg_blk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2057400"/>
            <a:ext cx="1752600" cy="1241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04" name="Picture 44" descr="beretta_construct_hg_clr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838200"/>
            <a:ext cx="1676400" cy="100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r-TR" sz="600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Objectives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6781800" cy="5867400"/>
          </a:xfrm>
        </p:spPr>
        <p:txBody>
          <a:bodyPr/>
          <a:lstStyle/>
          <a:p>
            <a:pPr marL="0" indent="0"/>
            <a:r>
              <a:rPr lang="en-US" sz="2000">
                <a:solidFill>
                  <a:schemeClr val="tx1"/>
                </a:solidFill>
              </a:rPr>
              <a:t>Your instructions go here</a:t>
            </a:r>
          </a:p>
        </p:txBody>
      </p:sp>
      <p:pic>
        <p:nvPicPr>
          <p:cNvPr id="97284" name="Picture 4" descr="secret_service_agent_cover_hg_clr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7400" y="838200"/>
            <a:ext cx="1854200" cy="240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Elements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1600" dirty="0" smtClean="0">
                <a:hlinkClick r:id="rId2"/>
              </a:rPr>
              <a:t>www.freeppt.net</a:t>
            </a:r>
            <a:endParaRPr lang="tr-TR" sz="1600" dirty="0" smtClean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grpSp>
        <p:nvGrpSpPr>
          <p:cNvPr id="19663" name="Group 207"/>
          <p:cNvGrpSpPr>
            <a:grpSpLocks/>
          </p:cNvGrpSpPr>
          <p:nvPr/>
        </p:nvGrpSpPr>
        <p:grpSpPr bwMode="auto">
          <a:xfrm>
            <a:off x="152400" y="152400"/>
            <a:ext cx="8839200" cy="1604963"/>
            <a:chOff x="96" y="3408"/>
            <a:chExt cx="4560" cy="828"/>
          </a:xfrm>
        </p:grpSpPr>
        <p:pic>
          <p:nvPicPr>
            <p:cNvPr id="19659" name="Picture 203" descr="discreet_operations_sl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408"/>
              <a:ext cx="1104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60" name="Picture 204" descr="discreet_operations_t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408"/>
              <a:ext cx="1104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61" name="Picture 205" descr="discreet_operations_p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408"/>
              <a:ext cx="1104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62" name="Picture 206" descr="discreet_operations_q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408"/>
              <a:ext cx="1104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664" name="Picture 208" descr="beretta_construct_h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5908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" name="Picture 209" descr="crosshai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6" name="Picture 210" descr="secret_service_agent_close_up_hg_blk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0574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7" name="Picture 211" descr="secret_service_agent_cover_hg_cl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714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8" name="Picture 212" descr="secret_service_limousine_security_h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57688"/>
            <a:ext cx="320040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9" name="Picture 213" descr="secret_service_men_communicating_hg_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15430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70" name="Picture 214" descr="secret_service_white_man_listening_hg_clr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0287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71" name="Picture 215" descr="secret_service_white_man_protection_hg_clr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0"/>
            <a:ext cx="11144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手枪2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 Teması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手枪2</Template>
  <TotalTime>0</TotalTime>
  <Words>14</Words>
  <Application>Microsoft Office PowerPoint</Application>
  <PresentationFormat>Ekran Gösterisi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Eurostile</vt:lpstr>
      <vt:lpstr>Tahoma</vt:lpstr>
      <vt:lpstr>Wizzard</vt:lpstr>
      <vt:lpstr>手枪2</vt:lpstr>
      <vt:lpstr>PowerPoint Sunusu</vt:lpstr>
      <vt:lpstr>Mission Objectives</vt:lpstr>
      <vt:lpstr>PowerPoint Sunusu</vt:lpstr>
      <vt:lpstr>Mission Objectives</vt:lpstr>
      <vt:lpstr>Elements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Hiko</dc:creator>
  <cp:lastModifiedBy>Hiko</cp:lastModifiedBy>
  <cp:revision>1</cp:revision>
  <dcterms:created xsi:type="dcterms:W3CDTF">2012-06-12T14:33:27Z</dcterms:created>
  <dcterms:modified xsi:type="dcterms:W3CDTF">2012-06-12T14:34:09Z</dcterms:modified>
</cp:coreProperties>
</file>