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E240-F464-434F-9078-6E29DBB9C285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4F5ED-4799-4374-B601-E3808552D8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0786C-79AA-4928-AE01-4B51E7A1F606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821FE-E936-41F1-8B98-435F31DE6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21FE-E936-41F1-8B98-435F31DE68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21FE-E936-41F1-8B98-435F31DE68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21FE-E936-41F1-8B98-435F31DE68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1C1892-3489-4F94-97A3-FF9548786D80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AD9AD1-1509-401B-A664-C66453556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0" y="1371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600" dirty="0" smtClean="0">
                <a:solidFill>
                  <a:schemeClr val="accent5">
                    <a:lumMod val="75000"/>
                  </a:schemeClr>
                </a:solidFill>
              </a:rPr>
              <a:t>PRESENTATION TITLE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9444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600" dirty="0" smtClean="0">
                <a:solidFill>
                  <a:schemeClr val="accent4">
                    <a:lumMod val="75000"/>
                  </a:schemeClr>
                </a:solidFill>
              </a:rPr>
              <a:t>By Tim Norton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549275"/>
            <a:ext cx="5246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3200" b="1" u="sng" dirty="0">
                <a:solidFill>
                  <a:schemeClr val="accent5">
                    <a:lumMod val="75000"/>
                  </a:schemeClr>
                </a:solidFill>
              </a:rPr>
              <a:t>TITLE OF THE PRESENTATION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557338"/>
            <a:ext cx="464661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Lorem ipsum dolor sit amet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Consetetur sadipscing elitr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Sed diam nonumy eirmod 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Tempor invidunt ut labore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Olore magna aliquyam erat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Sed diam voluptua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Sed diam nonumy eirmod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</a:rPr>
              <a:t> Olore magna aliquyam erat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1</cp:revision>
  <dcterms:created xsi:type="dcterms:W3CDTF">2012-02-06T16:04:24Z</dcterms:created>
  <dcterms:modified xsi:type="dcterms:W3CDTF">2012-03-21T16:55:06Z</dcterms:modified>
</cp:coreProperties>
</file>