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7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60832-F952-430A-A1CC-272EE3AF22E4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B42C57-9218-4C45-8F2D-1904EAA737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42C57-9218-4C45-8F2D-1904EAA7371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42C57-9218-4C45-8F2D-1904EAA73718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42C57-9218-4C45-8F2D-1904EAA73718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5DED3A-95E3-475A-9821-B3EC8DEEE38C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40F902-8B2F-4789-8328-2861F56D5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5DED3A-95E3-475A-9821-B3EC8DEEE38C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40F902-8B2F-4789-8328-2861F56D5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5DED3A-95E3-475A-9821-B3EC8DEEE38C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40F902-8B2F-4789-8328-2861F56D5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5DED3A-95E3-475A-9821-B3EC8DEEE38C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40F902-8B2F-4789-8328-2861F56D5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5DED3A-95E3-475A-9821-B3EC8DEEE38C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40F902-8B2F-4789-8328-2861F56D5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5DED3A-95E3-475A-9821-B3EC8DEEE38C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40F902-8B2F-4789-8328-2861F56D5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5DED3A-95E3-475A-9821-B3EC8DEEE38C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40F902-8B2F-4789-8328-2861F56D5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5DED3A-95E3-475A-9821-B3EC8DEEE38C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40F902-8B2F-4789-8328-2861F56D5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5DED3A-95E3-475A-9821-B3EC8DEEE38C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40F902-8B2F-4789-8328-2861F56D5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5DED3A-95E3-475A-9821-B3EC8DEEE38C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40F902-8B2F-4789-8328-2861F56D5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5DED3A-95E3-475A-9821-B3EC8DEEE38C}" type="datetimeFigureOut">
              <a:rPr lang="en-US" smtClean="0"/>
              <a:t>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40F902-8B2F-4789-8328-2861F56D5B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33800" y="1828800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BA" sz="3200" dirty="0" smtClean="0">
                <a:solidFill>
                  <a:srgbClr val="FF33CC"/>
                </a:solidFill>
              </a:rPr>
              <a:t>PRESENTATION TITLE</a:t>
            </a:r>
            <a:endParaRPr lang="en-US" sz="3200" dirty="0">
              <a:solidFill>
                <a:srgbClr val="FF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r-BA" dirty="0" smtClean="0">
                <a:solidFill>
                  <a:srgbClr val="FF33CC"/>
                </a:solidFill>
              </a:rPr>
              <a:t>PRESENTATION TITLE</a:t>
            </a:r>
            <a:endParaRPr lang="en-US" dirty="0">
              <a:solidFill>
                <a:srgbClr val="FF33CC"/>
              </a:solidFill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886200" y="1828800"/>
            <a:ext cx="5105400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hr-HR" sz="2000" b="1" dirty="0">
                <a:solidFill>
                  <a:srgbClr val="FF33CC"/>
                </a:solidFill>
                <a:latin typeface="Antique Olive" pitchFamily="34" charset="0"/>
              </a:rPr>
              <a:t> Lorem ipsum dolor sit amet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hr-HR" sz="2000" b="1" dirty="0">
                <a:solidFill>
                  <a:srgbClr val="FF33CC"/>
                </a:solidFill>
                <a:latin typeface="Antique Olive" pitchFamily="34" charset="0"/>
              </a:rPr>
              <a:t> Consetetur sadipscing elitr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hr-HR" sz="2000" b="1" dirty="0">
                <a:solidFill>
                  <a:srgbClr val="FF33CC"/>
                </a:solidFill>
                <a:latin typeface="Antique Olive" pitchFamily="34" charset="0"/>
              </a:rPr>
              <a:t> Sed diam nonumy eirmod 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hr-HR" sz="2000" b="1" dirty="0">
                <a:solidFill>
                  <a:srgbClr val="FF33CC"/>
                </a:solidFill>
                <a:latin typeface="Antique Olive" pitchFamily="34" charset="0"/>
              </a:rPr>
              <a:t> Tempor invidunt ut labore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hr-HR" sz="2000" b="1" dirty="0">
                <a:solidFill>
                  <a:srgbClr val="FF33CC"/>
                </a:solidFill>
                <a:latin typeface="Antique Olive" pitchFamily="34" charset="0"/>
              </a:rPr>
              <a:t> Olore magna aliquyam erat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hr-HR" sz="2000" b="1" dirty="0">
                <a:solidFill>
                  <a:srgbClr val="FF33CC"/>
                </a:solidFill>
                <a:latin typeface="Antique Olive" pitchFamily="34" charset="0"/>
              </a:rPr>
              <a:t> Sed diam voluptua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hr-HR" sz="2000" b="1" dirty="0">
                <a:solidFill>
                  <a:srgbClr val="FF33CC"/>
                </a:solidFill>
                <a:latin typeface="Antique Olive" pitchFamily="34" charset="0"/>
              </a:rPr>
              <a:t> Sed diam nonumy eirmod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hr-HR" sz="2000" b="1" dirty="0">
                <a:solidFill>
                  <a:srgbClr val="FF33CC"/>
                </a:solidFill>
                <a:latin typeface="Antique Olive" pitchFamily="34" charset="0"/>
              </a:rPr>
              <a:t> Olore magna aliquyam erat</a:t>
            </a:r>
            <a:endParaRPr lang="en-US" sz="2000" b="1" dirty="0">
              <a:solidFill>
                <a:srgbClr val="FF33CC"/>
              </a:solidFill>
              <a:latin typeface="Antique Olive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46</Words>
  <Application>Microsoft Office PowerPoint</Application>
  <PresentationFormat>On-screen Show (4:3)</PresentationFormat>
  <Paragraphs>13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PRESENTATION TITLE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bb</dc:creator>
  <cp:lastModifiedBy>bb</cp:lastModifiedBy>
  <cp:revision>2</cp:revision>
  <dcterms:created xsi:type="dcterms:W3CDTF">2012-01-02T13:06:07Z</dcterms:created>
  <dcterms:modified xsi:type="dcterms:W3CDTF">2012-01-02T13:11:34Z</dcterms:modified>
</cp:coreProperties>
</file>