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256" y="-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DECA13-90BB-438D-BE5F-895C705BDADD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EEB28-74BC-41C7-881C-4E4F3E9898F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42306-215C-4B31-8314-6A0FAD267514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81538-C669-45E6-B1B7-7CB2C316D8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81538-C669-45E6-B1B7-7CB2C316D8A0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81538-C669-45E6-B1B7-7CB2C316D8A0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81538-C669-45E6-B1B7-7CB2C316D8A0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DD7F9E-47A0-4711-8DAD-328EF5E2DB5F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6DDA14-41E1-458B-B770-FF1A7D7473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DD7F9E-47A0-4711-8DAD-328EF5E2DB5F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6DDA14-41E1-458B-B770-FF1A7D7473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DD7F9E-47A0-4711-8DAD-328EF5E2DB5F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6DDA14-41E1-458B-B770-FF1A7D7473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DD7F9E-47A0-4711-8DAD-328EF5E2DB5F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6DDA14-41E1-458B-B770-FF1A7D7473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DD7F9E-47A0-4711-8DAD-328EF5E2DB5F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6DDA14-41E1-458B-B770-FF1A7D7473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DD7F9E-47A0-4711-8DAD-328EF5E2DB5F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6DDA14-41E1-458B-B770-FF1A7D7473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DD7F9E-47A0-4711-8DAD-328EF5E2DB5F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6DDA14-41E1-458B-B770-FF1A7D7473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DD7F9E-47A0-4711-8DAD-328EF5E2DB5F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6DDA14-41E1-458B-B770-FF1A7D7473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DD7F9E-47A0-4711-8DAD-328EF5E2DB5F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6DDA14-41E1-458B-B770-FF1A7D7473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DD7F9E-47A0-4711-8DAD-328EF5E2DB5F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6DDA14-41E1-458B-B770-FF1A7D7473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DD7F9E-47A0-4711-8DAD-328EF5E2DB5F}" type="datetimeFigureOut">
              <a:rPr lang="en-US" smtClean="0"/>
              <a:t>4/1/2012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6DDA14-41E1-458B-B770-FF1A7D7473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3" cstate="print"/>
          <a:srcRect t="25572"/>
          <a:stretch>
            <a:fillRect/>
          </a:stretch>
        </p:blipFill>
        <p:spPr bwMode="auto">
          <a:xfrm rot="10800000" flipV="1">
            <a:off x="6705600" y="0"/>
            <a:ext cx="2438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6"/>
          <p:cNvPicPr>
            <a:picLocks noChangeAspect="1" noChangeArrowheads="1"/>
          </p:cNvPicPr>
          <p:nvPr userDrawn="1"/>
        </p:nvPicPr>
        <p:blipFill>
          <a:blip r:embed="rId13" cstate="print"/>
          <a:srcRect t="763"/>
          <a:stretch>
            <a:fillRect/>
          </a:stretch>
        </p:blipFill>
        <p:spPr bwMode="auto">
          <a:xfrm rot="5400000" flipV="1">
            <a:off x="3352800" y="-3352800"/>
            <a:ext cx="24384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981200" y="27432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BA" sz="3600" dirty="0" smtClean="0">
                <a:solidFill>
                  <a:schemeClr val="accent3">
                    <a:lumMod val="75000"/>
                  </a:schemeClr>
                </a:solidFill>
              </a:rPr>
              <a:t>PRESENTATION TITLE</a:t>
            </a:r>
            <a:endParaRPr lang="en-US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81200" y="32766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BA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By Tim Norton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 t="763"/>
          <a:stretch>
            <a:fillRect/>
          </a:stretch>
        </p:blipFill>
        <p:spPr bwMode="auto">
          <a:xfrm rot="16200000">
            <a:off x="3352800" y="1066800"/>
            <a:ext cx="24384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 cstate="print"/>
          <a:srcRect t="763"/>
          <a:stretch>
            <a:fillRect/>
          </a:stretch>
        </p:blipFill>
        <p:spPr bwMode="auto">
          <a:xfrm rot="16200000" flipH="1" flipV="1">
            <a:off x="3352800" y="-3352800"/>
            <a:ext cx="24384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33400" y="304800"/>
            <a:ext cx="8351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hr-HR" sz="3200" b="1" u="sng" dirty="0">
                <a:solidFill>
                  <a:schemeClr val="accent1">
                    <a:lumMod val="50000"/>
                  </a:schemeClr>
                </a:solidFill>
              </a:rPr>
              <a:t>TITLE OF THE PRESENTATION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57200" y="1312863"/>
            <a:ext cx="8351837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hr-HR" sz="2000" b="1" dirty="0">
                <a:solidFill>
                  <a:schemeClr val="accent1">
                    <a:lumMod val="50000"/>
                  </a:schemeClr>
                </a:solidFill>
              </a:rPr>
              <a:t>Lorem ipsum dolor sit amet</a:t>
            </a:r>
          </a:p>
          <a:p>
            <a:endParaRPr lang="hr-H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chemeClr val="accent1">
                    <a:lumMod val="50000"/>
                  </a:schemeClr>
                </a:solidFill>
              </a:rPr>
              <a:t> Consetetur sadipscing elitr</a:t>
            </a:r>
          </a:p>
          <a:p>
            <a:endParaRPr lang="hr-H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chemeClr val="accent1">
                    <a:lumMod val="50000"/>
                  </a:schemeClr>
                </a:solidFill>
              </a:rPr>
              <a:t> Sed diam nonumy eirmod </a:t>
            </a:r>
          </a:p>
          <a:p>
            <a:endParaRPr lang="hr-H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chemeClr val="accent1">
                    <a:lumMod val="50000"/>
                  </a:schemeClr>
                </a:solidFill>
              </a:rPr>
              <a:t> Tempor invidunt ut labore</a:t>
            </a:r>
          </a:p>
          <a:p>
            <a:endParaRPr lang="hr-H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chemeClr val="accent1">
                    <a:lumMod val="50000"/>
                  </a:schemeClr>
                </a:solidFill>
              </a:rPr>
              <a:t> Olore magna aliquyam erat</a:t>
            </a:r>
          </a:p>
          <a:p>
            <a:endParaRPr lang="hr-H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chemeClr val="accent1">
                    <a:lumMod val="50000"/>
                  </a:schemeClr>
                </a:solidFill>
              </a:rPr>
              <a:t> Sed diam voluptua</a:t>
            </a:r>
          </a:p>
          <a:p>
            <a:endParaRPr lang="hr-H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chemeClr val="accent1">
                    <a:lumMod val="50000"/>
                  </a:schemeClr>
                </a:solidFill>
              </a:rPr>
              <a:t> Sed diam nonumy eirmod</a:t>
            </a:r>
          </a:p>
          <a:p>
            <a:endParaRPr lang="hr-HR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>
                <a:schemeClr val="bg1"/>
              </a:buClr>
              <a:buSzPts val="2000"/>
              <a:buFont typeface="Arial" charset="0"/>
              <a:buChar char="•"/>
            </a:pPr>
            <a:r>
              <a:rPr lang="hr-HR" sz="2000" b="1" dirty="0">
                <a:solidFill>
                  <a:schemeClr val="accent1">
                    <a:lumMod val="50000"/>
                  </a:schemeClr>
                </a:solidFill>
              </a:rPr>
              <a:t> Olore magna aliquyam erat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51</Words>
  <Application>Microsoft Office PowerPoint</Application>
  <PresentationFormat>On-screen Show (4:3)</PresentationFormat>
  <Paragraphs>21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bb</dc:creator>
  <cp:lastModifiedBy>bb</cp:lastModifiedBy>
  <cp:revision>5</cp:revision>
  <dcterms:created xsi:type="dcterms:W3CDTF">2012-04-01T06:45:13Z</dcterms:created>
  <dcterms:modified xsi:type="dcterms:W3CDTF">2012-04-01T07:22:20Z</dcterms:modified>
</cp:coreProperties>
</file>