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98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C39FBD-3B9C-4E28-B270-5D81E392F8C3}" type="datetimeFigureOut">
              <a:rPr lang="en-US" smtClean="0"/>
              <a:pPr/>
              <a:t>12/13/2010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825873-D4FB-4FE9-BB6E-19CE52334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2085-12635757853xD7.jpg"/>
          <p:cNvPicPr>
            <a:picLocks noChangeAspect="1"/>
          </p:cNvPicPr>
          <p:nvPr userDrawn="1"/>
        </p:nvPicPr>
        <p:blipFill>
          <a:blip r:embed="rId13" cstate="print"/>
          <a:srcRect r="25000" b="28889"/>
          <a:stretch>
            <a:fillRect/>
          </a:stretch>
        </p:blipFill>
        <p:spPr>
          <a:xfrm rot="16200000">
            <a:off x="3276600" y="990600"/>
            <a:ext cx="6858000" cy="4876800"/>
          </a:xfrm>
          <a:prstGeom prst="rect">
            <a:avLst/>
          </a:prstGeom>
        </p:spPr>
      </p:pic>
      <p:pic>
        <p:nvPicPr>
          <p:cNvPr id="20" name="Picture 19" descr="Picture3.png"/>
          <p:cNvPicPr>
            <a:picLocks noChangeAspect="1"/>
          </p:cNvPicPr>
          <p:nvPr userDrawn="1"/>
        </p:nvPicPr>
        <p:blipFill>
          <a:blip r:embed="rId14" cstate="print"/>
          <a:srcRect l="13636" r="18182" b="19697"/>
          <a:stretch>
            <a:fillRect/>
          </a:stretch>
        </p:blipFill>
        <p:spPr>
          <a:xfrm rot="5400000">
            <a:off x="381000" y="-381000"/>
            <a:ext cx="6858000" cy="76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85-12635757853xD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3000" y="3048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800" b="1" dirty="0" smtClean="0">
                <a:solidFill>
                  <a:schemeClr val="bg1"/>
                </a:solidFill>
              </a:rPr>
              <a:t>PRESENTATION TITLE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909935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400" b="1" dirty="0" smtClean="0">
                <a:solidFill>
                  <a:schemeClr val="bg1"/>
                </a:solidFill>
              </a:rPr>
              <a:t>By Tim Marton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5800" y="549275"/>
            <a:ext cx="6065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32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TITLE OF THE PRESENTATION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3518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Lorem ipsum dolor sit amet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Consetetur sadipscing elitr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Sed diam nonumy eirmod 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Tempor invidunt ut labore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Olore magna aliquyam erat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Sed diam voluptua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Sed diam nonumy eirmod</a:t>
            </a:r>
          </a:p>
          <a:p>
            <a:endParaRPr lang="hr-HR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Olore magna aliquyam erat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6</cp:revision>
  <dcterms:created xsi:type="dcterms:W3CDTF">2010-12-13T19:45:07Z</dcterms:created>
  <dcterms:modified xsi:type="dcterms:W3CDTF">2010-12-13T20:14:57Z</dcterms:modified>
</cp:coreProperties>
</file>