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handoutMasterIdLst>
    <p:handoutMasterId r:id="rId7"/>
  </p:handoutMasterIdLst>
  <p:sldIdLst>
    <p:sldId id="269" r:id="rId3"/>
    <p:sldId id="268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99"/>
    <a:srgbClr val="5E1D10"/>
    <a:srgbClr val="4D4D4D"/>
    <a:srgbClr val="B0AC00"/>
    <a:srgbClr val="D5E1E7"/>
    <a:srgbClr val="FFCC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5567AD-DE03-4642-806A-BBF4A29B19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0" y="5105400"/>
            <a:ext cx="3962400" cy="838200"/>
          </a:xfrm>
        </p:spPr>
        <p:txBody>
          <a:bodyPr anchor="b" anchorCtr="0"/>
          <a:lstStyle>
            <a:lvl1pPr algn="r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943600"/>
            <a:ext cx="3962400" cy="6096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50657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612775"/>
            <a:ext cx="50657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50657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52900" y="381000"/>
            <a:ext cx="1257300" cy="6172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3619500" cy="6172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0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241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2438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0"/>
            <a:ext cx="2438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502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502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  <a:p>
            <a:pPr lvl="1"/>
            <a:r>
              <a:rPr lang="en-US" dirty="0" smtClean="0"/>
              <a:t>Your Subtopics</a:t>
            </a:r>
          </a:p>
          <a:p>
            <a:pPr lvl="2"/>
            <a:r>
              <a:rPr lang="en-US" dirty="0" smtClean="0"/>
              <a:t>Your Subtopics</a:t>
            </a:r>
          </a:p>
          <a:p>
            <a:pPr lvl="3"/>
            <a:r>
              <a:rPr lang="en-US" dirty="0" smtClean="0"/>
              <a:t>Your Subtopics</a:t>
            </a:r>
          </a:p>
          <a:p>
            <a:pPr lvl="4"/>
            <a:r>
              <a:rPr lang="en-US" dirty="0" smtClean="0"/>
              <a:t>Your Subtopics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4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MEDICAL PROFESSIONALS</a:t>
            </a: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Your Subtitle Goes Here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TOPIC GOES HERE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Your Subtopics Go Here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YOUR TOPIC GOES HERE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Your Subtopics Go Here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TRANSITIONAL PAGE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Text Here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dical professionals design templat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stom Design">
      <a:majorFont>
        <a:latin typeface="Arial Black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128FB1-5E74-4D12-B845-3FC291D5AC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professionals design template</Template>
  <TotalTime>0</TotalTime>
  <Words>27</Words>
  <Application>Microsoft Office PowerPoint</Application>
  <PresentationFormat>Ekran Gösterisi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Medical professionals design template</vt:lpstr>
      <vt:lpstr>MEDICAL PROFESSIONALS</vt:lpstr>
      <vt:lpstr>YOUR TOPIC GOES HERE</vt:lpstr>
      <vt:lpstr>YOUR TOPIC GOES HERE</vt:lpstr>
      <vt:lpstr>TRANSITIONAL PAGE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PROFESSIONALS</dc:title>
  <dc:creator>Hiko</dc:creator>
  <cp:lastModifiedBy>Hiko</cp:lastModifiedBy>
  <cp:revision>1</cp:revision>
  <dcterms:created xsi:type="dcterms:W3CDTF">2011-12-14T21:13:24Z</dcterms:created>
  <dcterms:modified xsi:type="dcterms:W3CDTF">2011-12-14T21:13:55Z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TC103368029990</vt:lpwstr>
  </property>
</Properties>
</file>