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10" autoAdjust="0"/>
    <p:restoredTop sz="95596" autoAdjust="0"/>
  </p:normalViewPr>
  <p:slideViewPr>
    <p:cSldViewPr>
      <p:cViewPr>
        <p:scale>
          <a:sx n="100" d="100"/>
          <a:sy n="100" d="100"/>
        </p:scale>
        <p:origin x="-282" y="9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A06BD36-15AD-406A-9E3D-26A8A9DA73CB}" type="slidenum">
              <a:rPr lang="en-US"/>
              <a:pPr/>
              <a:t>‹#›</a:t>
            </a:fld>
            <a:endParaRPr lang="en-US"/>
          </a:p>
        </p:txBody>
      </p:sp>
    </p:spTree>
    <p:extLst>
      <p:ext uri="{BB962C8B-B14F-4D97-AF65-F5344CB8AC3E}">
        <p14:creationId xmlns:p14="http://schemas.microsoft.com/office/powerpoint/2010/main" val="4413571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C8504D-AC8C-41E4-AC3E-B1731FC835FB}"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0E119-FF54-4086-9D37-1BD834CC5135}"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6C742-02CE-49CB-B86F-D9130380C47A}"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4448175"/>
            <a:ext cx="85344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4000"/>
            </a:lvl1pPr>
          </a:lstStyle>
          <a:p>
            <a:pPr lvl="0"/>
            <a:r>
              <a:rPr lang="tr-TR" noProof="0" smtClean="0"/>
              <a:t>Asıl başlık stili için tıklatın</a:t>
            </a:r>
            <a:endParaRPr lang="en-US" noProof="0" smtClean="0"/>
          </a:p>
        </p:txBody>
      </p:sp>
      <p:sp>
        <p:nvSpPr>
          <p:cNvPr id="3075" name="Rectangle 3"/>
          <p:cNvSpPr>
            <a:spLocks noGrp="1" noChangeArrowheads="1"/>
          </p:cNvSpPr>
          <p:nvPr>
            <p:ph type="subTitle" idx="1"/>
          </p:nvPr>
        </p:nvSpPr>
        <p:spPr>
          <a:xfrm>
            <a:off x="381000" y="5133975"/>
            <a:ext cx="8534400" cy="441325"/>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800"/>
            </a:lvl1pPr>
          </a:lstStyle>
          <a:p>
            <a:pPr lvl="0"/>
            <a:r>
              <a:rPr lang="tr-TR" noProof="0" smtClean="0"/>
              <a:t>Asıl alt başlık stilini düzenlemek için tıklatın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402204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75438" y="95250"/>
            <a:ext cx="2182812" cy="569595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3825" y="95250"/>
            <a:ext cx="6399213" cy="56959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61486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00764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32252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52500" y="1524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86300" y="1524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82056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7563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Tree>
    <p:extLst>
      <p:ext uri="{BB962C8B-B14F-4D97-AF65-F5344CB8AC3E}">
        <p14:creationId xmlns:p14="http://schemas.microsoft.com/office/powerpoint/2010/main" val="271296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09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23162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32101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3825" y="95250"/>
            <a:ext cx="8734425"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952500" y="1524000"/>
            <a:ext cx="7315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r>
              <a:rPr lang="en-US">
                <a:solidFill>
                  <a:schemeClr val="bg1"/>
                </a:solidFill>
              </a:rPr>
              <a:t>Name of presentation</a:t>
            </a:r>
            <a:endParaRPr lang="ru-RU">
              <a:solidFill>
                <a:schemeClr val="bg1"/>
              </a:solidFill>
            </a:endParaRPr>
          </a:p>
        </p:txBody>
      </p:sp>
      <p:sp>
        <p:nvSpPr>
          <p:cNvPr id="2053" name="Rectangle 5"/>
          <p:cNvSpPr>
            <a:spLocks noGrp="1" noChangeArrowheads="1"/>
          </p:cNvSpPr>
          <p:nvPr>
            <p:ph type="subTitle" idx="1"/>
          </p:nvPr>
        </p:nvSpPr>
        <p:spPr/>
        <p:txBody>
          <a:bodyPr/>
          <a:lstStyle/>
          <a:p>
            <a:r>
              <a:rPr lang="en-US"/>
              <a:t>Company name</a:t>
            </a:r>
          </a:p>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body" idx="1"/>
          </p:nvPr>
        </p:nvSpPr>
        <p:spPr>
          <a:xfrm>
            <a:off x="952500" y="1524000"/>
            <a:ext cx="6934200" cy="4267200"/>
          </a:xfrm>
        </p:spPr>
        <p:txBody>
          <a:bodyPr/>
          <a:lstStyle/>
          <a:p>
            <a:pPr>
              <a:lnSpc>
                <a:spcPct val="80000"/>
              </a:lnSpc>
            </a:pPr>
            <a:r>
              <a:rPr lang="en-US" altLang="ko-KR" sz="1800">
                <a:latin typeface="Verdana" pitchFamily="34" charset="0"/>
                <a:ea typeface="굴림" charset="-127"/>
              </a:rPr>
              <a:t>Your Text here</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latin typeface="Verdana" pitchFamily="34" charset="0"/>
              <a:ea typeface="굴림" charset="-127"/>
            </a:endParaRPr>
          </a:p>
          <a:p>
            <a:pPr>
              <a:lnSpc>
                <a:spcPct val="80000"/>
              </a:lnSpc>
            </a:pPr>
            <a:r>
              <a:rPr lang="en-US" altLang="ko-KR" sz="18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p>
          <a:p>
            <a:pPr>
              <a:lnSpc>
                <a:spcPct val="80000"/>
              </a:lnSpc>
            </a:pPr>
            <a:endParaRPr lang="ru-RU" sz="1800"/>
          </a:p>
        </p:txBody>
      </p:sp>
      <p:sp>
        <p:nvSpPr>
          <p:cNvPr id="17414" name="Rectangle 6"/>
          <p:cNvSpPr>
            <a:spLocks noGrp="1" noChangeArrowheads="1"/>
          </p:cNvSpPr>
          <p:nvPr>
            <p:ph type="title"/>
          </p:nvPr>
        </p:nvSpPr>
        <p:spPr/>
        <p:txBody>
          <a:bodyPr/>
          <a:lstStyle/>
          <a:p>
            <a:r>
              <a:rPr lang="en-US" sz="4000"/>
              <a:t>Slide master</a:t>
            </a:r>
            <a:endParaRPr lang="ru-RU" sz="4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884238"/>
            <a:ext cx="6934200" cy="715962"/>
          </a:xfrm>
        </p:spPr>
        <p:txBody>
          <a:bodyPr/>
          <a:lstStyle/>
          <a:p>
            <a:r>
              <a:rPr lang="en-US" sz="4000"/>
              <a:t>Print master</a:t>
            </a:r>
          </a:p>
        </p:txBody>
      </p:sp>
      <p:sp>
        <p:nvSpPr>
          <p:cNvPr id="60419" name="Rectangle 3"/>
          <p:cNvSpPr>
            <a:spLocks noGrp="1" noChangeArrowheads="1"/>
          </p:cNvSpPr>
          <p:nvPr>
            <p:ph type="body" idx="1"/>
          </p:nvPr>
        </p:nvSpPr>
        <p:spPr>
          <a:xfrm>
            <a:off x="1981200" y="1905000"/>
            <a:ext cx="6934200" cy="4267200"/>
          </a:xfrm>
        </p:spPr>
        <p:txBody>
          <a:bodyPr/>
          <a:lstStyle/>
          <a:p>
            <a:pPr>
              <a:lnSpc>
                <a:spcPct val="80000"/>
              </a:lnSpc>
            </a:pPr>
            <a:r>
              <a:rPr lang="en-US" altLang="ko-KR" sz="1800">
                <a:solidFill>
                  <a:schemeClr val="tx1"/>
                </a:solidFill>
                <a:latin typeface="Verdana" pitchFamily="34" charset="0"/>
                <a:ea typeface="굴림" charset="-127"/>
              </a:rPr>
              <a:t>Your Text here</a:t>
            </a:r>
          </a:p>
          <a:p>
            <a:pPr>
              <a:lnSpc>
                <a:spcPct val="80000"/>
              </a:lnSpc>
            </a:pPr>
            <a:endParaRPr lang="en-US" altLang="ko-KR" sz="1800">
              <a:solidFill>
                <a:schemeClr val="tx1"/>
              </a:solidFill>
              <a:latin typeface="Verdana" pitchFamily="34" charset="0"/>
              <a:ea typeface="굴림" charset="-127"/>
            </a:endParaRPr>
          </a:p>
          <a:p>
            <a:pPr>
              <a:lnSpc>
                <a:spcPct val="80000"/>
              </a:lnSpc>
            </a:pPr>
            <a:r>
              <a:rPr lang="en-US" altLang="ko-KR" sz="1800">
                <a:solidFill>
                  <a:schemeClr val="tx1"/>
                </a:solidFill>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solidFill>
                <a:schemeClr val="tx1"/>
              </a:solidFill>
              <a:latin typeface="Verdana" pitchFamily="34" charset="0"/>
              <a:ea typeface="굴림" charset="-127"/>
            </a:endParaRPr>
          </a:p>
          <a:p>
            <a:pPr>
              <a:lnSpc>
                <a:spcPct val="80000"/>
              </a:lnSpc>
            </a:pPr>
            <a:r>
              <a:rPr lang="en-US" altLang="ko-KR" sz="1800">
                <a:solidFill>
                  <a:schemeClr val="tx1"/>
                </a:solidFill>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solidFill>
                <a:schemeClr val="tx1"/>
              </a:solidFill>
            </a:endParaRPr>
          </a:p>
          <a:p>
            <a:pPr>
              <a:lnSpc>
                <a:spcPct val="80000"/>
              </a:lnSpc>
            </a:pPr>
            <a:endParaRPr lang="en-US" sz="1800">
              <a:solidFill>
                <a:schemeClr val="tx1"/>
              </a:solidFill>
            </a:endParaRPr>
          </a:p>
        </p:txBody>
      </p:sp>
    </p:spTree>
  </p:cSld>
  <p:clrMapOvr>
    <a:masterClrMapping/>
  </p:clrMapOvr>
</p:sld>
</file>

<file path=ppt/theme/theme1.xml><?xml version="1.0" encoding="utf-8"?>
<a:theme xmlns:a="http://schemas.openxmlformats.org/drawingml/2006/main" name="powerpoint-template">
  <a:themeElements>
    <a:clrScheme name="powerpoint-template-24 12">
      <a:dk1>
        <a:srgbClr val="4D4D4D"/>
      </a:dk1>
      <a:lt1>
        <a:srgbClr val="FFFFFF"/>
      </a:lt1>
      <a:dk2>
        <a:srgbClr val="4D4D4D"/>
      </a:dk2>
      <a:lt2>
        <a:srgbClr val="158920"/>
      </a:lt2>
      <a:accent1>
        <a:srgbClr val="2FA73D"/>
      </a:accent1>
      <a:accent2>
        <a:srgbClr val="4ACA4A"/>
      </a:accent2>
      <a:accent3>
        <a:srgbClr val="FFFFFF"/>
      </a:accent3>
      <a:accent4>
        <a:srgbClr val="404040"/>
      </a:accent4>
      <a:accent5>
        <a:srgbClr val="ADD0AF"/>
      </a:accent5>
      <a:accent6>
        <a:srgbClr val="42B742"/>
      </a:accent6>
      <a:hlink>
        <a:srgbClr val="59D571"/>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93CB6A"/>
        </a:lt2>
        <a:accent1>
          <a:srgbClr val="71BE5E"/>
        </a:accent1>
        <a:accent2>
          <a:srgbClr val="A0CD6E"/>
        </a:accent2>
        <a:accent3>
          <a:srgbClr val="FFFFFF"/>
        </a:accent3>
        <a:accent4>
          <a:srgbClr val="404040"/>
        </a:accent4>
        <a:accent5>
          <a:srgbClr val="BBDBB6"/>
        </a:accent5>
        <a:accent6>
          <a:srgbClr val="91BA63"/>
        </a:accent6>
        <a:hlink>
          <a:srgbClr val="6BAB4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189C25"/>
        </a:lt2>
        <a:accent1>
          <a:srgbClr val="33B642"/>
        </a:accent1>
        <a:accent2>
          <a:srgbClr val="5ED05F"/>
        </a:accent2>
        <a:accent3>
          <a:srgbClr val="FFFFFF"/>
        </a:accent3>
        <a:accent4>
          <a:srgbClr val="404040"/>
        </a:accent4>
        <a:accent5>
          <a:srgbClr val="ADD7B0"/>
        </a:accent5>
        <a:accent6>
          <a:srgbClr val="54BC55"/>
        </a:accent6>
        <a:hlink>
          <a:srgbClr val="66D15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C8E3D"/>
        </a:lt2>
        <a:accent1>
          <a:srgbClr val="66A050"/>
        </a:accent1>
        <a:accent2>
          <a:srgbClr val="6EA552"/>
        </a:accent2>
        <a:accent3>
          <a:srgbClr val="FFFFFF"/>
        </a:accent3>
        <a:accent4>
          <a:srgbClr val="404040"/>
        </a:accent4>
        <a:accent5>
          <a:srgbClr val="B8CDB3"/>
        </a:accent5>
        <a:accent6>
          <a:srgbClr val="639549"/>
        </a:accent6>
        <a:hlink>
          <a:srgbClr val="89B96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4D7C48"/>
        </a:lt2>
        <a:accent1>
          <a:srgbClr val="599148"/>
        </a:accent1>
        <a:accent2>
          <a:srgbClr val="69A253"/>
        </a:accent2>
        <a:accent3>
          <a:srgbClr val="FFFFFF"/>
        </a:accent3>
        <a:accent4>
          <a:srgbClr val="404040"/>
        </a:accent4>
        <a:accent5>
          <a:srgbClr val="B5C7B1"/>
        </a:accent5>
        <a:accent6>
          <a:srgbClr val="5E924A"/>
        </a:accent6>
        <a:hlink>
          <a:srgbClr val="80C15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A9BA5"/>
        </a:lt2>
        <a:accent1>
          <a:srgbClr val="5CA822"/>
        </a:accent1>
        <a:accent2>
          <a:srgbClr val="66C022"/>
        </a:accent2>
        <a:accent3>
          <a:srgbClr val="FFFFFF"/>
        </a:accent3>
        <a:accent4>
          <a:srgbClr val="404040"/>
        </a:accent4>
        <a:accent5>
          <a:srgbClr val="B5D1AB"/>
        </a:accent5>
        <a:accent6>
          <a:srgbClr val="5CAE1E"/>
        </a:accent6>
        <a:hlink>
          <a:srgbClr val="71CF2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E7E24"/>
        </a:lt2>
        <a:accent1>
          <a:srgbClr val="369026"/>
        </a:accent1>
        <a:accent2>
          <a:srgbClr val="57A025"/>
        </a:accent2>
        <a:accent3>
          <a:srgbClr val="FFFFFF"/>
        </a:accent3>
        <a:accent4>
          <a:srgbClr val="404040"/>
        </a:accent4>
        <a:accent5>
          <a:srgbClr val="AEC6AC"/>
        </a:accent5>
        <a:accent6>
          <a:srgbClr val="4E9120"/>
        </a:accent6>
        <a:hlink>
          <a:srgbClr val="73B0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438C00"/>
        </a:lt2>
        <a:accent1>
          <a:srgbClr val="5AA700"/>
        </a:accent1>
        <a:accent2>
          <a:srgbClr val="63CB23"/>
        </a:accent2>
        <a:accent3>
          <a:srgbClr val="FFFFFF"/>
        </a:accent3>
        <a:accent4>
          <a:srgbClr val="404040"/>
        </a:accent4>
        <a:accent5>
          <a:srgbClr val="B5D0AA"/>
        </a:accent5>
        <a:accent6>
          <a:srgbClr val="59B81F"/>
        </a:accent6>
        <a:hlink>
          <a:srgbClr val="90D9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438C00"/>
        </a:lt2>
        <a:accent1>
          <a:srgbClr val="5AA700"/>
        </a:accent1>
        <a:accent2>
          <a:srgbClr val="63CB23"/>
        </a:accent2>
        <a:accent3>
          <a:srgbClr val="FFFFFF"/>
        </a:accent3>
        <a:accent4>
          <a:srgbClr val="404040"/>
        </a:accent4>
        <a:accent5>
          <a:srgbClr val="B5D0AA"/>
        </a:accent5>
        <a:accent6>
          <a:srgbClr val="59B81F"/>
        </a:accent6>
        <a:hlink>
          <a:srgbClr val="7DDA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88C00"/>
        </a:lt2>
        <a:accent1>
          <a:srgbClr val="44A800"/>
        </a:accent1>
        <a:accent2>
          <a:srgbClr val="52CE20"/>
        </a:accent2>
        <a:accent3>
          <a:srgbClr val="FFFFFF"/>
        </a:accent3>
        <a:accent4>
          <a:srgbClr val="404040"/>
        </a:accent4>
        <a:accent5>
          <a:srgbClr val="B0D1AA"/>
        </a:accent5>
        <a:accent6>
          <a:srgbClr val="49BA1C"/>
        </a:accent6>
        <a:hlink>
          <a:srgbClr val="7DDA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158920"/>
        </a:lt2>
        <a:accent1>
          <a:srgbClr val="2FA73D"/>
        </a:accent1>
        <a:accent2>
          <a:srgbClr val="4ACA4A"/>
        </a:accent2>
        <a:accent3>
          <a:srgbClr val="FFFFFF"/>
        </a:accent3>
        <a:accent4>
          <a:srgbClr val="404040"/>
        </a:accent4>
        <a:accent5>
          <a:srgbClr val="ADD0AF"/>
        </a:accent5>
        <a:accent6>
          <a:srgbClr val="42B742"/>
        </a:accent6>
        <a:hlink>
          <a:srgbClr val="59D571"/>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0</TotalTime>
  <Words>200</Words>
  <Application>Microsoft Office PowerPoint</Application>
  <PresentationFormat>Ekran Gösterisi (4:3)</PresentationFormat>
  <Paragraphs>17</Paragraphs>
  <Slides>3</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Microsoft Sans Serif</vt:lpstr>
      <vt:lpstr>Verdana</vt:lpstr>
      <vt:lpstr>굴림</vt:lpstr>
      <vt:lpstr>Times New Roman</vt:lpstr>
      <vt:lpstr>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2012-06-01T07:07:56Z</dcterms:created>
  <dcterms:modified xsi:type="dcterms:W3CDTF">2012-06-01T07:08:13Z</dcterms:modified>
</cp:coreProperties>
</file>