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79" r:id="rId4"/>
  </p:sldIdLst>
  <p:sldSz cx="9144000" cy="6858000" type="screen4x3"/>
  <p:notesSz cx="6858000" cy="91440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13"/>
    <a:srgbClr val="000000"/>
    <a:srgbClr val="FFFF00"/>
    <a:srgbClr val="B3D3EA"/>
    <a:srgbClr val="78AD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2610" autoAdjust="0"/>
    <p:restoredTop sz="95596" autoAdjust="0"/>
  </p:normalViewPr>
  <p:slideViewPr>
    <p:cSldViewPr>
      <p:cViewPr>
        <p:scale>
          <a:sx n="100" d="100"/>
          <a:sy n="100" d="100"/>
        </p:scale>
        <p:origin x="-282" y="9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2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0A06BD36-15AD-406A-9E3D-26A8A9DA73CB}" type="slidenum">
              <a:rPr lang="en-US"/>
              <a:pPr/>
              <a:t>‹#›</a:t>
            </a:fld>
            <a:endParaRPr lang="en-US"/>
          </a:p>
        </p:txBody>
      </p:sp>
    </p:spTree>
    <p:extLst>
      <p:ext uri="{BB962C8B-B14F-4D97-AF65-F5344CB8AC3E}">
        <p14:creationId xmlns:p14="http://schemas.microsoft.com/office/powerpoint/2010/main" val="44135711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C8504D-AC8C-41E4-AC3E-B1731FC835FB}" type="slidenum">
              <a:rPr lang="en-US"/>
              <a:pPr/>
              <a:t>1</a:t>
            </a:fld>
            <a:endParaRPr lang="en-US"/>
          </a:p>
        </p:txBody>
      </p:sp>
      <p:sp>
        <p:nvSpPr>
          <p:cNvPr id="107522" name="Rectangle 2"/>
          <p:cNvSpPr>
            <a:spLocks noRo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40E119-FF54-4086-9D37-1BD834CC5135}" type="slidenum">
              <a:rPr lang="en-US"/>
              <a:pPr/>
              <a:t>2</a:t>
            </a:fld>
            <a:endParaRPr lang="en-US"/>
          </a:p>
        </p:txBody>
      </p:sp>
      <p:sp>
        <p:nvSpPr>
          <p:cNvPr id="112642" name="Rectangle 2"/>
          <p:cNvSpPr>
            <a:spLocks noRo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56C742-02CE-49CB-B86F-D9130380C47A}" type="slidenum">
              <a:rPr lang="en-US"/>
              <a:pPr/>
              <a:t>3</a:t>
            </a:fld>
            <a:endParaRPr lang="en-US"/>
          </a:p>
        </p:txBody>
      </p:sp>
      <p:sp>
        <p:nvSpPr>
          <p:cNvPr id="110594" name="Rectangle 2"/>
          <p:cNvSpPr>
            <a:spLocks noRo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81000" y="4448175"/>
            <a:ext cx="8534400" cy="704850"/>
          </a:xfrm>
          <a:extLst>
            <a:ext uri="{AF507438-7753-43E0-B8FC-AC1667EBCBE1}">
              <a14:hiddenEffects xmlns:a14="http://schemas.microsoft.com/office/drawing/2010/main">
                <a:effectLst>
                  <a:outerShdw dist="17961" dir="2700000" algn="ctr" rotWithShape="0">
                    <a:schemeClr val="bg1"/>
                  </a:outerShdw>
                </a:effectLst>
              </a14:hiddenEffects>
            </a:ext>
          </a:extLst>
        </p:spPr>
        <p:txBody>
          <a:bodyPr/>
          <a:lstStyle>
            <a:lvl1pPr algn="ctr">
              <a:defRPr sz="4000"/>
            </a:lvl1pPr>
          </a:lstStyle>
          <a:p>
            <a:pPr lvl="0"/>
            <a:r>
              <a:rPr lang="tr-TR" noProof="0" smtClean="0"/>
              <a:t>Asıl başlık stili için tıklatın</a:t>
            </a:r>
            <a:endParaRPr lang="en-US" noProof="0" smtClean="0"/>
          </a:p>
        </p:txBody>
      </p:sp>
      <p:sp>
        <p:nvSpPr>
          <p:cNvPr id="3075" name="Rectangle 3"/>
          <p:cNvSpPr>
            <a:spLocks noGrp="1" noChangeArrowheads="1"/>
          </p:cNvSpPr>
          <p:nvPr>
            <p:ph type="subTitle" idx="1"/>
          </p:nvPr>
        </p:nvSpPr>
        <p:spPr>
          <a:xfrm>
            <a:off x="381000" y="5133975"/>
            <a:ext cx="8534400" cy="441325"/>
          </a:xfrm>
          <a:extLst>
            <a:ext uri="{AF507438-7753-43E0-B8FC-AC1667EBCBE1}">
              <a14:hiddenEffects xmlns:a14="http://schemas.microsoft.com/office/drawing/2010/main">
                <a:effectLst>
                  <a:outerShdw dist="17961" dir="2700000" algn="ctr" rotWithShape="0">
                    <a:schemeClr val="bg1"/>
                  </a:outerShdw>
                </a:effectLst>
              </a14:hiddenEffects>
            </a:ext>
          </a:extLst>
        </p:spPr>
        <p:txBody>
          <a:bodyPr/>
          <a:lstStyle>
            <a:lvl1pPr marL="0" indent="0" algn="ctr">
              <a:buFontTx/>
              <a:buNone/>
              <a:defRPr sz="2800"/>
            </a:lvl1pPr>
          </a:lstStyle>
          <a:p>
            <a:pPr lvl="0"/>
            <a:r>
              <a:rPr lang="tr-TR" noProof="0" smtClean="0"/>
              <a:t>Asıl alt başlık stilini düzenlemek için tıklatın</a:t>
            </a:r>
            <a:endParaRPr lang="en-US" noProof="0" smtClean="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extLst>
      <p:ext uri="{BB962C8B-B14F-4D97-AF65-F5344CB8AC3E}">
        <p14:creationId xmlns:p14="http://schemas.microsoft.com/office/powerpoint/2010/main" val="4022042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75438" y="95250"/>
            <a:ext cx="2182812" cy="569595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123825" y="95250"/>
            <a:ext cx="6399213" cy="56959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extLst>
      <p:ext uri="{BB962C8B-B14F-4D97-AF65-F5344CB8AC3E}">
        <p14:creationId xmlns:p14="http://schemas.microsoft.com/office/powerpoint/2010/main" val="614863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extLst>
      <p:ext uri="{BB962C8B-B14F-4D97-AF65-F5344CB8AC3E}">
        <p14:creationId xmlns:p14="http://schemas.microsoft.com/office/powerpoint/2010/main" val="3007644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Tree>
    <p:extLst>
      <p:ext uri="{BB962C8B-B14F-4D97-AF65-F5344CB8AC3E}">
        <p14:creationId xmlns:p14="http://schemas.microsoft.com/office/powerpoint/2010/main" val="322520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952500" y="1524000"/>
            <a:ext cx="35814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86300" y="1524000"/>
            <a:ext cx="35814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extLst>
      <p:ext uri="{BB962C8B-B14F-4D97-AF65-F5344CB8AC3E}">
        <p14:creationId xmlns:p14="http://schemas.microsoft.com/office/powerpoint/2010/main" val="1820567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extLst>
      <p:ext uri="{BB962C8B-B14F-4D97-AF65-F5344CB8AC3E}">
        <p14:creationId xmlns:p14="http://schemas.microsoft.com/office/powerpoint/2010/main" val="375633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Tree>
    <p:extLst>
      <p:ext uri="{BB962C8B-B14F-4D97-AF65-F5344CB8AC3E}">
        <p14:creationId xmlns:p14="http://schemas.microsoft.com/office/powerpoint/2010/main" val="2712965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extLst>
      <p:ext uri="{BB962C8B-B14F-4D97-AF65-F5344CB8AC3E}">
        <p14:creationId xmlns:p14="http://schemas.microsoft.com/office/powerpoint/2010/main" val="837097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extLst>
      <p:ext uri="{BB962C8B-B14F-4D97-AF65-F5344CB8AC3E}">
        <p14:creationId xmlns:p14="http://schemas.microsoft.com/office/powerpoint/2010/main" val="1231624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extLst>
      <p:ext uri="{BB962C8B-B14F-4D97-AF65-F5344CB8AC3E}">
        <p14:creationId xmlns:p14="http://schemas.microsoft.com/office/powerpoint/2010/main" val="132101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3825" y="95250"/>
            <a:ext cx="8734425"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endParaRPr lang="en-US" smtClean="0"/>
          </a:p>
        </p:txBody>
      </p:sp>
      <p:sp>
        <p:nvSpPr>
          <p:cNvPr id="1027" name="Rectangle 3"/>
          <p:cNvSpPr>
            <a:spLocks noGrp="1" noChangeArrowheads="1"/>
          </p:cNvSpPr>
          <p:nvPr>
            <p:ph type="body" idx="1"/>
          </p:nvPr>
        </p:nvSpPr>
        <p:spPr bwMode="auto">
          <a:xfrm>
            <a:off x="952500" y="1524000"/>
            <a:ext cx="73152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Microsoft Sans Serif" pitchFamily="34" charset="0"/>
        </a:defRPr>
      </a:lvl2pPr>
      <a:lvl3pPr algn="l" rtl="0" eaLnBrk="1" fontAlgn="base" hangingPunct="1">
        <a:spcBef>
          <a:spcPct val="0"/>
        </a:spcBef>
        <a:spcAft>
          <a:spcPct val="0"/>
        </a:spcAft>
        <a:defRPr sz="4400">
          <a:solidFill>
            <a:schemeClr val="tx1"/>
          </a:solidFill>
          <a:latin typeface="Microsoft Sans Serif" pitchFamily="34" charset="0"/>
        </a:defRPr>
      </a:lvl3pPr>
      <a:lvl4pPr algn="l" rtl="0" eaLnBrk="1" fontAlgn="base" hangingPunct="1">
        <a:spcBef>
          <a:spcPct val="0"/>
        </a:spcBef>
        <a:spcAft>
          <a:spcPct val="0"/>
        </a:spcAft>
        <a:defRPr sz="4400">
          <a:solidFill>
            <a:schemeClr val="tx1"/>
          </a:solidFill>
          <a:latin typeface="Microsoft Sans Serif" pitchFamily="34" charset="0"/>
        </a:defRPr>
      </a:lvl4pPr>
      <a:lvl5pPr algn="l" rtl="0" eaLnBrk="1" fontAlgn="base" hangingPunct="1">
        <a:spcBef>
          <a:spcPct val="0"/>
        </a:spcBef>
        <a:spcAft>
          <a:spcPct val="0"/>
        </a:spcAft>
        <a:defRPr sz="4400">
          <a:solidFill>
            <a:schemeClr val="tx1"/>
          </a:solidFill>
          <a:latin typeface="Microsoft Sans Serif" pitchFamily="34" charset="0"/>
        </a:defRPr>
      </a:lvl5pPr>
      <a:lvl6pPr marL="457200" algn="l" rtl="0" eaLnBrk="1" fontAlgn="base" hangingPunct="1">
        <a:spcBef>
          <a:spcPct val="0"/>
        </a:spcBef>
        <a:spcAft>
          <a:spcPct val="0"/>
        </a:spcAft>
        <a:defRPr sz="4400">
          <a:solidFill>
            <a:schemeClr val="tx1"/>
          </a:solidFill>
          <a:latin typeface="Microsoft Sans Serif" pitchFamily="34" charset="0"/>
        </a:defRPr>
      </a:lvl6pPr>
      <a:lvl7pPr marL="914400" algn="l" rtl="0" eaLnBrk="1" fontAlgn="base" hangingPunct="1">
        <a:spcBef>
          <a:spcPct val="0"/>
        </a:spcBef>
        <a:spcAft>
          <a:spcPct val="0"/>
        </a:spcAft>
        <a:defRPr sz="4400">
          <a:solidFill>
            <a:schemeClr val="tx1"/>
          </a:solidFill>
          <a:latin typeface="Microsoft Sans Serif" pitchFamily="34" charset="0"/>
        </a:defRPr>
      </a:lvl7pPr>
      <a:lvl8pPr marL="1371600" algn="l" rtl="0" eaLnBrk="1" fontAlgn="base" hangingPunct="1">
        <a:spcBef>
          <a:spcPct val="0"/>
        </a:spcBef>
        <a:spcAft>
          <a:spcPct val="0"/>
        </a:spcAft>
        <a:defRPr sz="4400">
          <a:solidFill>
            <a:schemeClr val="tx1"/>
          </a:solidFill>
          <a:latin typeface="Microsoft Sans Serif" pitchFamily="34" charset="0"/>
        </a:defRPr>
      </a:lvl8pPr>
      <a:lvl9pPr marL="1828800" algn="l" rtl="0" eaLnBrk="1" fontAlgn="base" hangingPunct="1">
        <a:spcBef>
          <a:spcPct val="0"/>
        </a:spcBef>
        <a:spcAft>
          <a:spcPct val="0"/>
        </a:spcAft>
        <a:defRPr sz="4400">
          <a:solidFill>
            <a:schemeClr val="tx1"/>
          </a:solidFill>
          <a:latin typeface="Microsoft Sans Serif" pitchFamily="34" charset="0"/>
        </a:defRPr>
      </a:lvl9pPr>
    </p:titleStyle>
    <p:bodyStyle>
      <a:lvl1pPr marL="342900" indent="-342900" algn="l" rtl="0" eaLnBrk="1" fontAlgn="base" hangingPunct="1">
        <a:spcBef>
          <a:spcPct val="20000"/>
        </a:spcBef>
        <a:spcAft>
          <a:spcPct val="0"/>
        </a:spcAft>
        <a:buChar char="•"/>
        <a:defRPr sz="32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800">
          <a:solidFill>
            <a:schemeClr val="bg1"/>
          </a:solidFill>
          <a:latin typeface="+mn-lt"/>
        </a:defRPr>
      </a:lvl2pPr>
      <a:lvl3pPr marL="1143000" indent="-228600" algn="l" rtl="0" eaLnBrk="1" fontAlgn="base" hangingPunct="1">
        <a:spcBef>
          <a:spcPct val="20000"/>
        </a:spcBef>
        <a:spcAft>
          <a:spcPct val="0"/>
        </a:spcAft>
        <a:buChar char="•"/>
        <a:defRPr sz="2400">
          <a:solidFill>
            <a:schemeClr val="bg1"/>
          </a:solidFill>
          <a:latin typeface="+mn-lt"/>
        </a:defRPr>
      </a:lvl3pPr>
      <a:lvl4pPr marL="1600200" indent="-228600" algn="l" rtl="0" eaLnBrk="1" fontAlgn="base" hangingPunct="1">
        <a:spcBef>
          <a:spcPct val="20000"/>
        </a:spcBef>
        <a:spcAft>
          <a:spcPct val="0"/>
        </a:spcAft>
        <a:buChar char="–"/>
        <a:defRPr sz="2000">
          <a:solidFill>
            <a:schemeClr val="bg1"/>
          </a:solidFill>
          <a:latin typeface="+mn-lt"/>
        </a:defRPr>
      </a:lvl4pPr>
      <a:lvl5pPr marL="2057400" indent="-228600" algn="l" rtl="0" eaLnBrk="1" fontAlgn="base" hangingPunct="1">
        <a:spcBef>
          <a:spcPct val="20000"/>
        </a:spcBef>
        <a:spcAft>
          <a:spcPct val="0"/>
        </a:spcAft>
        <a:buChar char="»"/>
        <a:defRPr sz="2000">
          <a:solidFill>
            <a:schemeClr val="bg1"/>
          </a:solidFill>
          <a:latin typeface="+mn-lt"/>
        </a:defRPr>
      </a:lvl5pPr>
      <a:lvl6pPr marL="2514600" indent="-228600" algn="l" rtl="0" eaLnBrk="1" fontAlgn="base" hangingPunct="1">
        <a:spcBef>
          <a:spcPct val="20000"/>
        </a:spcBef>
        <a:spcAft>
          <a:spcPct val="0"/>
        </a:spcAft>
        <a:buChar char="»"/>
        <a:defRPr sz="2000">
          <a:solidFill>
            <a:schemeClr val="bg1"/>
          </a:solidFill>
          <a:latin typeface="+mn-lt"/>
        </a:defRPr>
      </a:lvl6pPr>
      <a:lvl7pPr marL="2971800" indent="-228600" algn="l" rtl="0" eaLnBrk="1" fontAlgn="base" hangingPunct="1">
        <a:spcBef>
          <a:spcPct val="20000"/>
        </a:spcBef>
        <a:spcAft>
          <a:spcPct val="0"/>
        </a:spcAft>
        <a:buChar char="»"/>
        <a:defRPr sz="2000">
          <a:solidFill>
            <a:schemeClr val="bg1"/>
          </a:solidFill>
          <a:latin typeface="+mn-lt"/>
        </a:defRPr>
      </a:lvl7pPr>
      <a:lvl8pPr marL="3429000" indent="-228600" algn="l" rtl="0" eaLnBrk="1" fontAlgn="base" hangingPunct="1">
        <a:spcBef>
          <a:spcPct val="20000"/>
        </a:spcBef>
        <a:spcAft>
          <a:spcPct val="0"/>
        </a:spcAft>
        <a:buChar char="»"/>
        <a:defRPr sz="2000">
          <a:solidFill>
            <a:schemeClr val="bg1"/>
          </a:solidFill>
          <a:latin typeface="+mn-lt"/>
        </a:defRPr>
      </a:lvl8pPr>
      <a:lvl9pPr marL="3886200" indent="-228600" algn="l" rtl="0" eaLnBrk="1" fontAlgn="base" hangingPunct="1">
        <a:spcBef>
          <a:spcPct val="20000"/>
        </a:spcBef>
        <a:spcAft>
          <a:spcPct val="0"/>
        </a:spcAft>
        <a:buChar char="»"/>
        <a:defRPr sz="2000">
          <a:solidFill>
            <a:schemeClr val="bg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p:txBody>
          <a:bodyPr/>
          <a:lstStyle/>
          <a:p>
            <a:r>
              <a:rPr lang="en-US">
                <a:solidFill>
                  <a:schemeClr val="bg1"/>
                </a:solidFill>
              </a:rPr>
              <a:t>Name of presentation</a:t>
            </a:r>
            <a:endParaRPr lang="ru-RU">
              <a:solidFill>
                <a:schemeClr val="bg1"/>
              </a:solidFill>
            </a:endParaRPr>
          </a:p>
        </p:txBody>
      </p:sp>
      <p:sp>
        <p:nvSpPr>
          <p:cNvPr id="2053" name="Rectangle 5"/>
          <p:cNvSpPr>
            <a:spLocks noGrp="1" noChangeArrowheads="1"/>
          </p:cNvSpPr>
          <p:nvPr>
            <p:ph type="subTitle" idx="1"/>
          </p:nvPr>
        </p:nvSpPr>
        <p:spPr/>
        <p:txBody>
          <a:bodyPr/>
          <a:lstStyle/>
          <a:p>
            <a:r>
              <a:rPr lang="en-US"/>
              <a:t>Company name</a:t>
            </a:r>
          </a:p>
          <a:p>
            <a:endParaRPr lang="ru-R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5"/>
          <p:cNvSpPr>
            <a:spLocks noGrp="1" noChangeArrowheads="1"/>
          </p:cNvSpPr>
          <p:nvPr>
            <p:ph type="body" idx="1"/>
          </p:nvPr>
        </p:nvSpPr>
        <p:spPr>
          <a:xfrm>
            <a:off x="952500" y="1524000"/>
            <a:ext cx="6934200" cy="4267200"/>
          </a:xfrm>
        </p:spPr>
        <p:txBody>
          <a:bodyPr/>
          <a:lstStyle/>
          <a:p>
            <a:pPr>
              <a:lnSpc>
                <a:spcPct val="80000"/>
              </a:lnSpc>
            </a:pPr>
            <a:r>
              <a:rPr lang="en-US" altLang="ko-KR" sz="1800">
                <a:latin typeface="Verdana" pitchFamily="34" charset="0"/>
                <a:ea typeface="굴림" charset="-127"/>
              </a:rPr>
              <a:t>Your Text here</a:t>
            </a:r>
          </a:p>
          <a:p>
            <a:pPr>
              <a:lnSpc>
                <a:spcPct val="80000"/>
              </a:lnSpc>
            </a:pPr>
            <a:endParaRPr lang="en-US" altLang="ko-KR" sz="1800">
              <a:latin typeface="Verdana" pitchFamily="34" charset="0"/>
              <a:ea typeface="굴림" charset="-127"/>
            </a:endParaRPr>
          </a:p>
          <a:p>
            <a:pPr>
              <a:lnSpc>
                <a:spcPct val="80000"/>
              </a:lnSpc>
            </a:pPr>
            <a:r>
              <a:rPr lang="en-US" altLang="ko-KR" sz="1800">
                <a:latin typeface="Verdana" pitchFamily="34" charset="0"/>
                <a:ea typeface="굴림" charset="-127"/>
              </a:rPr>
              <a:t>Lorem ipsum dolor sit amet, consectetuer adipiscing elit, sed diam nonummy nibh euismod tincidunt ut laoreet dolore magna aliquam erat volutpat. Ut wisi enim ad minim veniam, quis nostrud exerci tation ullamcorper suscipit lobortis nisl ut aliquip ex ea commodo consequat. </a:t>
            </a:r>
          </a:p>
          <a:p>
            <a:pPr>
              <a:lnSpc>
                <a:spcPct val="80000"/>
              </a:lnSpc>
            </a:pPr>
            <a:endParaRPr lang="en-US" altLang="ko-KR" sz="1800">
              <a:latin typeface="Verdana" pitchFamily="34" charset="0"/>
              <a:ea typeface="굴림" charset="-127"/>
            </a:endParaRPr>
          </a:p>
          <a:p>
            <a:pPr>
              <a:lnSpc>
                <a:spcPct val="80000"/>
              </a:lnSpc>
            </a:pPr>
            <a:r>
              <a:rPr lang="en-US" altLang="ko-KR" sz="1800">
                <a:latin typeface="Verdana" pitchFamily="34" charset="0"/>
                <a:ea typeface="굴림" charset="-127"/>
              </a:rPr>
              <a:t>Duis autem vel eum iriure dolor in hendrerit in vulputate velit esse molestie consequat, vel illum dolore eu feugiat nulla facilisis at vero eros et accumsan et iusto odio dignissim qui blandit praesent luptatum zzril delenit augue duis dolore te feugait nulla facilisi.</a:t>
            </a:r>
            <a:endParaRPr lang="en-US" sz="1800"/>
          </a:p>
          <a:p>
            <a:pPr>
              <a:lnSpc>
                <a:spcPct val="80000"/>
              </a:lnSpc>
            </a:pPr>
            <a:endParaRPr lang="ru-RU" sz="1800"/>
          </a:p>
        </p:txBody>
      </p:sp>
      <p:sp>
        <p:nvSpPr>
          <p:cNvPr id="17414" name="Rectangle 6"/>
          <p:cNvSpPr>
            <a:spLocks noGrp="1" noChangeArrowheads="1"/>
          </p:cNvSpPr>
          <p:nvPr>
            <p:ph type="title"/>
          </p:nvPr>
        </p:nvSpPr>
        <p:spPr/>
        <p:txBody>
          <a:bodyPr/>
          <a:lstStyle/>
          <a:p>
            <a:r>
              <a:rPr lang="en-US" sz="4000"/>
              <a:t>Slide master</a:t>
            </a:r>
            <a:endParaRPr lang="ru-RU" sz="40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81200" y="884238"/>
            <a:ext cx="6934200" cy="715962"/>
          </a:xfrm>
        </p:spPr>
        <p:txBody>
          <a:bodyPr/>
          <a:lstStyle/>
          <a:p>
            <a:r>
              <a:rPr lang="en-US" sz="4000"/>
              <a:t>Print master</a:t>
            </a:r>
          </a:p>
        </p:txBody>
      </p:sp>
      <p:sp>
        <p:nvSpPr>
          <p:cNvPr id="60419" name="Rectangle 3"/>
          <p:cNvSpPr>
            <a:spLocks noGrp="1" noChangeArrowheads="1"/>
          </p:cNvSpPr>
          <p:nvPr>
            <p:ph type="body" idx="1"/>
          </p:nvPr>
        </p:nvSpPr>
        <p:spPr>
          <a:xfrm>
            <a:off x="1981200" y="1905000"/>
            <a:ext cx="6934200" cy="4267200"/>
          </a:xfrm>
        </p:spPr>
        <p:txBody>
          <a:bodyPr/>
          <a:lstStyle/>
          <a:p>
            <a:pPr>
              <a:lnSpc>
                <a:spcPct val="80000"/>
              </a:lnSpc>
            </a:pPr>
            <a:r>
              <a:rPr lang="en-US" altLang="ko-KR" sz="1800">
                <a:solidFill>
                  <a:schemeClr val="tx1"/>
                </a:solidFill>
                <a:latin typeface="Verdana" pitchFamily="34" charset="0"/>
                <a:ea typeface="굴림" charset="-127"/>
              </a:rPr>
              <a:t>Your Text here</a:t>
            </a:r>
          </a:p>
          <a:p>
            <a:pPr>
              <a:lnSpc>
                <a:spcPct val="80000"/>
              </a:lnSpc>
            </a:pPr>
            <a:endParaRPr lang="en-US" altLang="ko-KR" sz="1800">
              <a:solidFill>
                <a:schemeClr val="tx1"/>
              </a:solidFill>
              <a:latin typeface="Verdana" pitchFamily="34" charset="0"/>
              <a:ea typeface="굴림" charset="-127"/>
            </a:endParaRPr>
          </a:p>
          <a:p>
            <a:pPr>
              <a:lnSpc>
                <a:spcPct val="80000"/>
              </a:lnSpc>
            </a:pPr>
            <a:r>
              <a:rPr lang="en-US" altLang="ko-KR" sz="1800">
                <a:solidFill>
                  <a:schemeClr val="tx1"/>
                </a:solidFill>
                <a:latin typeface="Verdana" pitchFamily="34" charset="0"/>
                <a:ea typeface="굴림" charset="-127"/>
              </a:rPr>
              <a:t>Lorem ipsum dolor sit amet, consectetuer adipiscing elit, sed diam nonummy nibh euismod tincidunt ut laoreet dolore magna aliquam erat volutpat. Ut wisi enim ad minim veniam, quis nostrud exerci tation ullamcorper suscipit lobortis nisl ut aliquip ex ea commodo consequat. </a:t>
            </a:r>
          </a:p>
          <a:p>
            <a:pPr>
              <a:lnSpc>
                <a:spcPct val="80000"/>
              </a:lnSpc>
            </a:pPr>
            <a:endParaRPr lang="en-US" altLang="ko-KR" sz="1800">
              <a:solidFill>
                <a:schemeClr val="tx1"/>
              </a:solidFill>
              <a:latin typeface="Verdana" pitchFamily="34" charset="0"/>
              <a:ea typeface="굴림" charset="-127"/>
            </a:endParaRPr>
          </a:p>
          <a:p>
            <a:pPr>
              <a:lnSpc>
                <a:spcPct val="80000"/>
              </a:lnSpc>
            </a:pPr>
            <a:r>
              <a:rPr lang="en-US" altLang="ko-KR" sz="1800">
                <a:solidFill>
                  <a:schemeClr val="tx1"/>
                </a:solidFill>
                <a:latin typeface="Verdana" pitchFamily="34" charset="0"/>
                <a:ea typeface="굴림" charset="-127"/>
              </a:rPr>
              <a:t>Duis autem vel eum iriure dolor in hendrerit in vulputate velit esse molestie consequat, vel illum dolore eu feugiat nulla facilisis at vero eros et accumsan et iusto odio dignissim qui blandit praesent luptatum zzril delenit augue duis dolore te feugait nulla facilisi.</a:t>
            </a:r>
            <a:endParaRPr lang="en-US" sz="1800">
              <a:solidFill>
                <a:schemeClr val="tx1"/>
              </a:solidFill>
            </a:endParaRPr>
          </a:p>
          <a:p>
            <a:pPr>
              <a:lnSpc>
                <a:spcPct val="80000"/>
              </a:lnSpc>
            </a:pPr>
            <a:endParaRPr lang="en-US" sz="1800">
              <a:solidFill>
                <a:schemeClr val="tx1"/>
              </a:solidFill>
            </a:endParaRPr>
          </a:p>
        </p:txBody>
      </p:sp>
    </p:spTree>
  </p:cSld>
  <p:clrMapOvr>
    <a:masterClrMapping/>
  </p:clrMapOvr>
</p:sld>
</file>

<file path=ppt/theme/theme1.xml><?xml version="1.0" encoding="utf-8"?>
<a:theme xmlns:a="http://schemas.openxmlformats.org/drawingml/2006/main" name="powerpoint-template">
  <a:themeElements>
    <a:clrScheme name="powerpoint-template-24 12">
      <a:dk1>
        <a:srgbClr val="4D4D4D"/>
      </a:dk1>
      <a:lt1>
        <a:srgbClr val="FFFFFF"/>
      </a:lt1>
      <a:dk2>
        <a:srgbClr val="4D4D4D"/>
      </a:dk2>
      <a:lt2>
        <a:srgbClr val="158920"/>
      </a:lt2>
      <a:accent1>
        <a:srgbClr val="2FA73D"/>
      </a:accent1>
      <a:accent2>
        <a:srgbClr val="4ACA4A"/>
      </a:accent2>
      <a:accent3>
        <a:srgbClr val="FFFFFF"/>
      </a:accent3>
      <a:accent4>
        <a:srgbClr val="404040"/>
      </a:accent4>
      <a:accent5>
        <a:srgbClr val="ADD0AF"/>
      </a:accent5>
      <a:accent6>
        <a:srgbClr val="42B742"/>
      </a:accent6>
      <a:hlink>
        <a:srgbClr val="59D571"/>
      </a:hlink>
      <a:folHlink>
        <a:srgbClr val="DDDDDD"/>
      </a:folHlink>
    </a:clrScheme>
    <a:fontScheme name="powerpoint-template-24">
      <a:majorFont>
        <a:latin typeface="Microsoft Sans Serif"/>
        <a:ea typeface=""/>
        <a:cs typeface=""/>
      </a:majorFont>
      <a:minorFont>
        <a:latin typeface="Microsoft Sans Serif"/>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0C209B"/>
        </a:lt2>
        <a:accent1>
          <a:srgbClr val="2167BF"/>
        </a:accent1>
        <a:accent2>
          <a:srgbClr val="C60C0D"/>
        </a:accent2>
        <a:accent3>
          <a:srgbClr val="FFFFFF"/>
        </a:accent3>
        <a:accent4>
          <a:srgbClr val="404040"/>
        </a:accent4>
        <a:accent5>
          <a:srgbClr val="ABB8DC"/>
        </a:accent5>
        <a:accent6>
          <a:srgbClr val="B30A0B"/>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93CB6A"/>
        </a:lt2>
        <a:accent1>
          <a:srgbClr val="71BE5E"/>
        </a:accent1>
        <a:accent2>
          <a:srgbClr val="A0CD6E"/>
        </a:accent2>
        <a:accent3>
          <a:srgbClr val="FFFFFF"/>
        </a:accent3>
        <a:accent4>
          <a:srgbClr val="404040"/>
        </a:accent4>
        <a:accent5>
          <a:srgbClr val="BBDBB6"/>
        </a:accent5>
        <a:accent6>
          <a:srgbClr val="91BA63"/>
        </a:accent6>
        <a:hlink>
          <a:srgbClr val="6BAB4A"/>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189C25"/>
        </a:lt2>
        <a:accent1>
          <a:srgbClr val="33B642"/>
        </a:accent1>
        <a:accent2>
          <a:srgbClr val="5ED05F"/>
        </a:accent2>
        <a:accent3>
          <a:srgbClr val="FFFFFF"/>
        </a:accent3>
        <a:accent4>
          <a:srgbClr val="404040"/>
        </a:accent4>
        <a:accent5>
          <a:srgbClr val="ADD7B0"/>
        </a:accent5>
        <a:accent6>
          <a:srgbClr val="54BC55"/>
        </a:accent6>
        <a:hlink>
          <a:srgbClr val="66D15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4C8E3D"/>
        </a:lt2>
        <a:accent1>
          <a:srgbClr val="66A050"/>
        </a:accent1>
        <a:accent2>
          <a:srgbClr val="6EA552"/>
        </a:accent2>
        <a:accent3>
          <a:srgbClr val="FFFFFF"/>
        </a:accent3>
        <a:accent4>
          <a:srgbClr val="404040"/>
        </a:accent4>
        <a:accent5>
          <a:srgbClr val="B8CDB3"/>
        </a:accent5>
        <a:accent6>
          <a:srgbClr val="639549"/>
        </a:accent6>
        <a:hlink>
          <a:srgbClr val="89B96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4D7C48"/>
        </a:lt2>
        <a:accent1>
          <a:srgbClr val="599148"/>
        </a:accent1>
        <a:accent2>
          <a:srgbClr val="69A253"/>
        </a:accent2>
        <a:accent3>
          <a:srgbClr val="FFFFFF"/>
        </a:accent3>
        <a:accent4>
          <a:srgbClr val="404040"/>
        </a:accent4>
        <a:accent5>
          <a:srgbClr val="B5C7B1"/>
        </a:accent5>
        <a:accent6>
          <a:srgbClr val="5E924A"/>
        </a:accent6>
        <a:hlink>
          <a:srgbClr val="80C15D"/>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8A9BA5"/>
        </a:lt2>
        <a:accent1>
          <a:srgbClr val="5CA822"/>
        </a:accent1>
        <a:accent2>
          <a:srgbClr val="66C022"/>
        </a:accent2>
        <a:accent3>
          <a:srgbClr val="FFFFFF"/>
        </a:accent3>
        <a:accent4>
          <a:srgbClr val="404040"/>
        </a:accent4>
        <a:accent5>
          <a:srgbClr val="B5D1AB"/>
        </a:accent5>
        <a:accent6>
          <a:srgbClr val="5CAE1E"/>
        </a:accent6>
        <a:hlink>
          <a:srgbClr val="71CF2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0E7E24"/>
        </a:lt2>
        <a:accent1>
          <a:srgbClr val="369026"/>
        </a:accent1>
        <a:accent2>
          <a:srgbClr val="57A025"/>
        </a:accent2>
        <a:accent3>
          <a:srgbClr val="FFFFFF"/>
        </a:accent3>
        <a:accent4>
          <a:srgbClr val="404040"/>
        </a:accent4>
        <a:accent5>
          <a:srgbClr val="AEC6AC"/>
        </a:accent5>
        <a:accent6>
          <a:srgbClr val="4E9120"/>
        </a:accent6>
        <a:hlink>
          <a:srgbClr val="73B02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438C00"/>
        </a:lt2>
        <a:accent1>
          <a:srgbClr val="5AA700"/>
        </a:accent1>
        <a:accent2>
          <a:srgbClr val="63CB23"/>
        </a:accent2>
        <a:accent3>
          <a:srgbClr val="FFFFFF"/>
        </a:accent3>
        <a:accent4>
          <a:srgbClr val="404040"/>
        </a:accent4>
        <a:accent5>
          <a:srgbClr val="B5D0AA"/>
        </a:accent5>
        <a:accent6>
          <a:srgbClr val="59B81F"/>
        </a:accent6>
        <a:hlink>
          <a:srgbClr val="90D900"/>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438C00"/>
        </a:lt2>
        <a:accent1>
          <a:srgbClr val="5AA700"/>
        </a:accent1>
        <a:accent2>
          <a:srgbClr val="63CB23"/>
        </a:accent2>
        <a:accent3>
          <a:srgbClr val="FFFFFF"/>
        </a:accent3>
        <a:accent4>
          <a:srgbClr val="404040"/>
        </a:accent4>
        <a:accent5>
          <a:srgbClr val="B5D0AA"/>
        </a:accent5>
        <a:accent6>
          <a:srgbClr val="59B81F"/>
        </a:accent6>
        <a:hlink>
          <a:srgbClr val="7DDA00"/>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288C00"/>
        </a:lt2>
        <a:accent1>
          <a:srgbClr val="44A800"/>
        </a:accent1>
        <a:accent2>
          <a:srgbClr val="52CE20"/>
        </a:accent2>
        <a:accent3>
          <a:srgbClr val="FFFFFF"/>
        </a:accent3>
        <a:accent4>
          <a:srgbClr val="404040"/>
        </a:accent4>
        <a:accent5>
          <a:srgbClr val="B0D1AA"/>
        </a:accent5>
        <a:accent6>
          <a:srgbClr val="49BA1C"/>
        </a:accent6>
        <a:hlink>
          <a:srgbClr val="7DDA00"/>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2">
        <a:dk1>
          <a:srgbClr val="4D4D4D"/>
        </a:dk1>
        <a:lt1>
          <a:srgbClr val="FFFFFF"/>
        </a:lt1>
        <a:dk2>
          <a:srgbClr val="4D4D4D"/>
        </a:dk2>
        <a:lt2>
          <a:srgbClr val="158920"/>
        </a:lt2>
        <a:accent1>
          <a:srgbClr val="2FA73D"/>
        </a:accent1>
        <a:accent2>
          <a:srgbClr val="4ACA4A"/>
        </a:accent2>
        <a:accent3>
          <a:srgbClr val="FFFFFF"/>
        </a:accent3>
        <a:accent4>
          <a:srgbClr val="404040"/>
        </a:accent4>
        <a:accent5>
          <a:srgbClr val="ADD0AF"/>
        </a:accent5>
        <a:accent6>
          <a:srgbClr val="42B742"/>
        </a:accent6>
        <a:hlink>
          <a:srgbClr val="59D571"/>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powerpoint-template</Template>
  <TotalTime>0</TotalTime>
  <Words>200</Words>
  <Application>Microsoft Office PowerPoint</Application>
  <PresentationFormat>Ekran Gösterisi (4:3)</PresentationFormat>
  <Paragraphs>17</Paragraphs>
  <Slides>3</Slides>
  <Notes>3</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vt:i4>
      </vt:variant>
    </vt:vector>
  </HeadingPairs>
  <TitlesOfParts>
    <vt:vector size="9" baseType="lpstr">
      <vt:lpstr>Arial</vt:lpstr>
      <vt:lpstr>Microsoft Sans Serif</vt:lpstr>
      <vt:lpstr>Verdana</vt:lpstr>
      <vt:lpstr>굴림</vt:lpstr>
      <vt:lpstr>Times New Roman</vt:lpstr>
      <vt:lpstr>powerpoint-template</vt:lpstr>
      <vt:lpstr>Name of presentation</vt:lpstr>
      <vt:lpstr>Slide master</vt:lpstr>
      <vt:lpstr>Print master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Hiko</dc:creator>
  <cp:lastModifiedBy>Hiko</cp:lastModifiedBy>
  <cp:revision>1</cp:revision>
  <dcterms:created xsi:type="dcterms:W3CDTF">2012-06-01T07:07:56Z</dcterms:created>
  <dcterms:modified xsi:type="dcterms:W3CDTF">2012-06-01T07:08:13Z</dcterms:modified>
</cp:coreProperties>
</file>