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907"/>
    <a:srgbClr val="4A9C00"/>
    <a:srgbClr val="568616"/>
    <a:srgbClr val="D02300"/>
    <a:srgbClr val="FF3300"/>
    <a:srgbClr val="666633"/>
    <a:srgbClr val="EAEAEA"/>
    <a:srgbClr val="22166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00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772400" cy="914400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715000"/>
            <a:ext cx="7772400" cy="585787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533400"/>
            <a:ext cx="1676400" cy="5715000"/>
          </a:xfrm>
          <a:prstGeom prst="rect">
            <a:avLst/>
          </a:prstGeo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324600" cy="5715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23398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338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5111750" cy="56689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Presentation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 beat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health_be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ealth_be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lth_be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lth_be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lth_be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lth_be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lth_be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lth_be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lth_be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lth_be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lth_be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lth_be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lth_be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A0F57D8-7414-4D22-A39E-C9E489B89F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 beat design template</Template>
  <TotalTime>0</TotalTime>
  <Words>4</Words>
  <Application>Microsoft Office PowerPoint</Application>
  <PresentationFormat>Ekran Gösterisi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Health beat design template</vt:lpstr>
      <vt:lpstr>Health Beat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Beat</dc:title>
  <dc:creator>Hiko</dc:creator>
  <cp:lastModifiedBy>Hiko</cp:lastModifiedBy>
  <cp:revision>1</cp:revision>
  <dcterms:created xsi:type="dcterms:W3CDTF">2011-12-14T21:10:53Z</dcterms:created>
  <dcterms:modified xsi:type="dcterms:W3CDTF">2011-12-14T21:11:11Z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TC103367969990</vt:lpwstr>
  </property>
</Properties>
</file>