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79" r:id="rId4"/>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10" autoAdjust="0"/>
    <p:restoredTop sz="95596" autoAdjust="0"/>
  </p:normalViewPr>
  <p:slideViewPr>
    <p:cSldViewPr>
      <p:cViewPr>
        <p:scale>
          <a:sx n="100" d="100"/>
          <a:sy n="100" d="100"/>
        </p:scale>
        <p:origin x="-63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7FBAA75-90CC-48EB-B0FD-B8B5047819D3}" type="slidenum">
              <a:rPr lang="en-US"/>
              <a:pPr/>
              <a:t>‹#›</a:t>
            </a:fld>
            <a:endParaRPr lang="en-US"/>
          </a:p>
        </p:txBody>
      </p:sp>
    </p:spTree>
    <p:extLst>
      <p:ext uri="{BB962C8B-B14F-4D97-AF65-F5344CB8AC3E}">
        <p14:creationId xmlns:p14="http://schemas.microsoft.com/office/powerpoint/2010/main" val="13607237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BE7F44-4955-4878-A2E6-3395D0CF9FB6}" type="slidenum">
              <a:rPr lang="en-US"/>
              <a:pPr/>
              <a:t>1</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EE31F-5F6D-4A6E-8E4B-76A1D10F2688}" type="slidenum">
              <a:rPr lang="en-US"/>
              <a:pPr/>
              <a:t>2</a:t>
            </a:fld>
            <a:endParaRPr 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5428AE-9C7A-4C02-A4AC-AF85F3473ED9}" type="slidenum">
              <a:rPr lang="en-US"/>
              <a:pPr/>
              <a:t>3</a:t>
            </a:fld>
            <a:endParaRPr 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4648200"/>
            <a:ext cx="31242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lgn="ctr">
              <a:defRPr sz="3600">
                <a:solidFill>
                  <a:schemeClr val="accent1"/>
                </a:solidFill>
              </a:defRPr>
            </a:lvl1pPr>
          </a:lstStyle>
          <a:p>
            <a:pPr lvl="0"/>
            <a:r>
              <a:rPr lang="tr-TR" noProof="0" smtClean="0"/>
              <a:t>Asıl başlık stili için tıklatın</a:t>
            </a:r>
            <a:endParaRPr lang="en-US" noProof="0" smtClean="0"/>
          </a:p>
        </p:txBody>
      </p:sp>
      <p:sp>
        <p:nvSpPr>
          <p:cNvPr id="3075" name="Rectangle 3"/>
          <p:cNvSpPr>
            <a:spLocks noGrp="1" noChangeArrowheads="1"/>
          </p:cNvSpPr>
          <p:nvPr>
            <p:ph type="subTitle" idx="1"/>
          </p:nvPr>
        </p:nvSpPr>
        <p:spPr>
          <a:xfrm>
            <a:off x="381000" y="5578475"/>
            <a:ext cx="3124200" cy="441325"/>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lgn="ctr">
              <a:buFontTx/>
              <a:buNone/>
              <a:defRPr sz="2400">
                <a:solidFill>
                  <a:schemeClr val="accent1"/>
                </a:solidFill>
              </a:defRPr>
            </a:lvl1pPr>
          </a:lstStyle>
          <a:p>
            <a:pPr lvl="0"/>
            <a:r>
              <a:rPr lang="tr-TR" noProof="0" smtClean="0"/>
              <a:t>Asıl alt başlık stilini düzenlemek için tıklatın</a:t>
            </a:r>
            <a:endParaRPr lang="en-US"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85616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5943600" y="350838"/>
            <a:ext cx="1828800" cy="5516562"/>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350838"/>
            <a:ext cx="5334000" cy="55165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1438060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38989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extLst>
      <p:ext uri="{BB962C8B-B14F-4D97-AF65-F5344CB8AC3E}">
        <p14:creationId xmlns:p14="http://schemas.microsoft.com/office/powerpoint/2010/main" val="246271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295400"/>
            <a:ext cx="3581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191000" y="1295400"/>
            <a:ext cx="3581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78468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167338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Tree>
    <p:extLst>
      <p:ext uri="{BB962C8B-B14F-4D97-AF65-F5344CB8AC3E}">
        <p14:creationId xmlns:p14="http://schemas.microsoft.com/office/powerpoint/2010/main" val="98276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901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45747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2865917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50838"/>
            <a:ext cx="73152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US" smtClean="0"/>
          </a:p>
        </p:txBody>
      </p:sp>
      <p:sp>
        <p:nvSpPr>
          <p:cNvPr id="1027" name="Rectangle 3"/>
          <p:cNvSpPr>
            <a:spLocks noGrp="1" noChangeArrowheads="1"/>
          </p:cNvSpPr>
          <p:nvPr>
            <p:ph type="body" idx="1"/>
          </p:nvPr>
        </p:nvSpPr>
        <p:spPr bwMode="auto">
          <a:xfrm>
            <a:off x="457200" y="1295400"/>
            <a:ext cx="73152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a:t>Name of presentation</a:t>
            </a:r>
            <a:endParaRPr lang="ru-RU"/>
          </a:p>
        </p:txBody>
      </p:sp>
      <p:sp>
        <p:nvSpPr>
          <p:cNvPr id="2053" name="Rectangle 5"/>
          <p:cNvSpPr>
            <a:spLocks noGrp="1" noChangeArrowheads="1"/>
          </p:cNvSpPr>
          <p:nvPr>
            <p:ph type="subTitle" idx="1"/>
          </p:nvPr>
        </p:nvSpPr>
        <p:spPr/>
        <p:txBody>
          <a:bodyPr/>
          <a:lstStyle/>
          <a:p>
            <a:r>
              <a:rPr lang="en-US"/>
              <a:t>Company name</a:t>
            </a:r>
          </a:p>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en-US" sz="4000"/>
              <a:t>Slide master</a:t>
            </a:r>
            <a:endParaRPr lang="ru-RU" sz="4000"/>
          </a:p>
        </p:txBody>
      </p:sp>
      <p:sp>
        <p:nvSpPr>
          <p:cNvPr id="17413" name="Rectangle 5"/>
          <p:cNvSpPr>
            <a:spLocks noGrp="1" noChangeArrowheads="1"/>
          </p:cNvSpPr>
          <p:nvPr>
            <p:ph type="body" idx="1"/>
          </p:nvPr>
        </p:nvSpPr>
        <p:spPr/>
        <p:txBody>
          <a:bodyPr/>
          <a:lstStyle/>
          <a:p>
            <a:pPr>
              <a:lnSpc>
                <a:spcPct val="80000"/>
              </a:lnSpc>
            </a:pPr>
            <a:r>
              <a:rPr lang="en-US" altLang="ko-KR" sz="2000">
                <a:latin typeface="Verdana" pitchFamily="34" charset="0"/>
                <a:ea typeface="굴림" charset="-127"/>
              </a:rPr>
              <a:t>Your Text here</a:t>
            </a:r>
          </a:p>
          <a:p>
            <a:pPr>
              <a:lnSpc>
                <a:spcPct val="80000"/>
              </a:lnSpc>
            </a:pPr>
            <a:endParaRPr lang="en-US" altLang="ko-KR" sz="2000">
              <a:latin typeface="Verdana" pitchFamily="34" charset="0"/>
              <a:ea typeface="굴림" charset="-127"/>
            </a:endParaRPr>
          </a:p>
          <a:p>
            <a:pPr>
              <a:lnSpc>
                <a:spcPct val="80000"/>
              </a:lnSpc>
            </a:pPr>
            <a:r>
              <a:rPr lang="en-US" altLang="ko-KR" sz="2000">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2000">
              <a:latin typeface="Verdana" pitchFamily="34" charset="0"/>
              <a:ea typeface="굴림" charset="-127"/>
            </a:endParaRPr>
          </a:p>
          <a:p>
            <a:pPr>
              <a:lnSpc>
                <a:spcPct val="80000"/>
              </a:lnSpc>
            </a:pPr>
            <a:r>
              <a:rPr lang="en-US" altLang="ko-KR" sz="2000">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2000"/>
          </a:p>
          <a:p>
            <a:pPr>
              <a:lnSpc>
                <a:spcPct val="80000"/>
              </a:lnSpc>
            </a:pPr>
            <a:endParaRPr lang="ru-RU"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81200" y="884238"/>
            <a:ext cx="6934200" cy="715962"/>
          </a:xfrm>
        </p:spPr>
        <p:txBody>
          <a:bodyPr/>
          <a:lstStyle/>
          <a:p>
            <a:r>
              <a:rPr lang="en-US" sz="4000">
                <a:solidFill>
                  <a:schemeClr val="tx1"/>
                </a:solidFill>
              </a:rPr>
              <a:t>Print master</a:t>
            </a:r>
          </a:p>
        </p:txBody>
      </p:sp>
      <p:sp>
        <p:nvSpPr>
          <p:cNvPr id="60419" name="Rectangle 3"/>
          <p:cNvSpPr>
            <a:spLocks noGrp="1" noChangeArrowheads="1"/>
          </p:cNvSpPr>
          <p:nvPr>
            <p:ph type="body" idx="1"/>
          </p:nvPr>
        </p:nvSpPr>
        <p:spPr>
          <a:xfrm>
            <a:off x="1981200" y="1905000"/>
            <a:ext cx="6934200" cy="4267200"/>
          </a:xfrm>
        </p:spPr>
        <p:txBody>
          <a:bodyPr/>
          <a:lstStyle/>
          <a:p>
            <a:pPr>
              <a:lnSpc>
                <a:spcPct val="80000"/>
              </a:lnSpc>
            </a:pPr>
            <a:r>
              <a:rPr lang="en-US" altLang="ko-KR" sz="2000">
                <a:solidFill>
                  <a:schemeClr val="tx1"/>
                </a:solidFill>
                <a:latin typeface="Verdana" pitchFamily="34" charset="0"/>
                <a:ea typeface="굴림" charset="-127"/>
              </a:rPr>
              <a:t>Your Text here</a:t>
            </a:r>
          </a:p>
          <a:p>
            <a:pPr>
              <a:lnSpc>
                <a:spcPct val="80000"/>
              </a:lnSpc>
            </a:pPr>
            <a:endParaRPr lang="en-US" altLang="ko-KR" sz="2000">
              <a:solidFill>
                <a:schemeClr val="tx1"/>
              </a:solidFill>
              <a:latin typeface="Verdana" pitchFamily="34" charset="0"/>
              <a:ea typeface="굴림" charset="-127"/>
            </a:endParaRPr>
          </a:p>
          <a:p>
            <a:pPr>
              <a:lnSpc>
                <a:spcPct val="80000"/>
              </a:lnSpc>
            </a:pPr>
            <a:r>
              <a:rPr lang="en-US" altLang="ko-KR" sz="2000">
                <a:solidFill>
                  <a:schemeClr val="tx1"/>
                </a:solidFill>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2000">
              <a:solidFill>
                <a:schemeClr val="tx1"/>
              </a:solidFill>
              <a:latin typeface="Verdana" pitchFamily="34" charset="0"/>
              <a:ea typeface="굴림" charset="-127"/>
            </a:endParaRPr>
          </a:p>
          <a:p>
            <a:pPr>
              <a:lnSpc>
                <a:spcPct val="80000"/>
              </a:lnSpc>
            </a:pPr>
            <a:r>
              <a:rPr lang="en-US" altLang="ko-KR" sz="2000">
                <a:solidFill>
                  <a:schemeClr val="tx1"/>
                </a:solidFill>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2000">
              <a:solidFill>
                <a:schemeClr val="tx1"/>
              </a:solidFill>
            </a:endParaRPr>
          </a:p>
          <a:p>
            <a:pPr>
              <a:lnSpc>
                <a:spcPct val="80000"/>
              </a:lnSpc>
            </a:pPr>
            <a:endParaRPr lang="en-US" sz="2000">
              <a:solidFill>
                <a:schemeClr val="tx1"/>
              </a:solidFill>
            </a:endParaRPr>
          </a:p>
        </p:txBody>
      </p:sp>
    </p:spTree>
  </p:cSld>
  <p:clrMapOvr>
    <a:masterClrMapping/>
  </p:clrMapOvr>
</p:sld>
</file>

<file path=ppt/theme/theme1.xml><?xml version="1.0" encoding="utf-8"?>
<a:theme xmlns:a="http://schemas.openxmlformats.org/drawingml/2006/main" name="powerpoint-template">
  <a:themeElements>
    <a:clrScheme name="powerpoint-template-24 12">
      <a:dk1>
        <a:srgbClr val="4D4D4D"/>
      </a:dk1>
      <a:lt1>
        <a:srgbClr val="FFFFFF"/>
      </a:lt1>
      <a:dk2>
        <a:srgbClr val="4D4D4D"/>
      </a:dk2>
      <a:lt2>
        <a:srgbClr val="015802"/>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93CB6A"/>
        </a:lt2>
        <a:accent1>
          <a:srgbClr val="71BE5E"/>
        </a:accent1>
        <a:accent2>
          <a:srgbClr val="A0CD6E"/>
        </a:accent2>
        <a:accent3>
          <a:srgbClr val="FFFFFF"/>
        </a:accent3>
        <a:accent4>
          <a:srgbClr val="404040"/>
        </a:accent4>
        <a:accent5>
          <a:srgbClr val="BBDBB6"/>
        </a:accent5>
        <a:accent6>
          <a:srgbClr val="91BA63"/>
        </a:accent6>
        <a:hlink>
          <a:srgbClr val="6BAB4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189C25"/>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1E14F"/>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4C8E3D"/>
        </a:lt2>
        <a:accent1>
          <a:srgbClr val="66A050"/>
        </a:accent1>
        <a:accent2>
          <a:srgbClr val="6EA552"/>
        </a:accent2>
        <a:accent3>
          <a:srgbClr val="FFFFFF"/>
        </a:accent3>
        <a:accent4>
          <a:srgbClr val="404040"/>
        </a:accent4>
        <a:accent5>
          <a:srgbClr val="B8CDB3"/>
        </a:accent5>
        <a:accent6>
          <a:srgbClr val="639549"/>
        </a:accent6>
        <a:hlink>
          <a:srgbClr val="89B96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4D7C48"/>
        </a:lt2>
        <a:accent1>
          <a:srgbClr val="599148"/>
        </a:accent1>
        <a:accent2>
          <a:srgbClr val="69A253"/>
        </a:accent2>
        <a:accent3>
          <a:srgbClr val="FFFFFF"/>
        </a:accent3>
        <a:accent4>
          <a:srgbClr val="404040"/>
        </a:accent4>
        <a:accent5>
          <a:srgbClr val="B5C7B1"/>
        </a:accent5>
        <a:accent6>
          <a:srgbClr val="5E924A"/>
        </a:accent6>
        <a:hlink>
          <a:srgbClr val="80C15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467F20"/>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8A9BA5"/>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51873B"/>
        </a:lt2>
        <a:accent1>
          <a:srgbClr val="669E4B"/>
        </a:accent1>
        <a:accent2>
          <a:srgbClr val="79B25C"/>
        </a:accent2>
        <a:accent3>
          <a:srgbClr val="FFFFFF"/>
        </a:accent3>
        <a:accent4>
          <a:srgbClr val="404040"/>
        </a:accent4>
        <a:accent5>
          <a:srgbClr val="B8CCB1"/>
        </a:accent5>
        <a:accent6>
          <a:srgbClr val="6DA153"/>
        </a:accent6>
        <a:hlink>
          <a:srgbClr val="92CB6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0E7E24"/>
        </a:lt2>
        <a:accent1>
          <a:srgbClr val="369026"/>
        </a:accent1>
        <a:accent2>
          <a:srgbClr val="57A025"/>
        </a:accent2>
        <a:accent3>
          <a:srgbClr val="FFFFFF"/>
        </a:accent3>
        <a:accent4>
          <a:srgbClr val="404040"/>
        </a:accent4>
        <a:accent5>
          <a:srgbClr val="AEC6AC"/>
        </a:accent5>
        <a:accent6>
          <a:srgbClr val="4E9120"/>
        </a:accent6>
        <a:hlink>
          <a:srgbClr val="73B0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15802"/>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E1E600"/>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0</TotalTime>
  <Words>200</Words>
  <Application>Microsoft Office PowerPoint</Application>
  <PresentationFormat>Ekran Gösterisi (4:3)</PresentationFormat>
  <Paragraphs>17</Paragraphs>
  <Slides>3</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vt:i4>
      </vt:variant>
    </vt:vector>
  </HeadingPairs>
  <TitlesOfParts>
    <vt:vector size="9" baseType="lpstr">
      <vt:lpstr>Arial</vt:lpstr>
      <vt:lpstr>Microsoft Sans Serif</vt:lpstr>
      <vt:lpstr>Verdana</vt:lpstr>
      <vt:lpstr>굴림</vt:lpstr>
      <vt:lpstr>Times New Roman</vt:lpstr>
      <vt:lpstr>powerpoint-template</vt:lpstr>
      <vt:lpstr>Name of presentation</vt:lpstr>
      <vt:lpstr>Slide master</vt:lpstr>
      <vt:lpstr>Print master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Hiko</dc:creator>
  <cp:lastModifiedBy>Hiko</cp:lastModifiedBy>
  <cp:revision>1</cp:revision>
  <dcterms:created xsi:type="dcterms:W3CDTF">2012-06-01T07:03:54Z</dcterms:created>
  <dcterms:modified xsi:type="dcterms:W3CDTF">2012-06-01T07:04:09Z</dcterms:modified>
</cp:coreProperties>
</file>