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7"/>
  </p:handoutMasterIdLst>
  <p:sldIdLst>
    <p:sldId id="269" r:id="rId3"/>
    <p:sldId id="268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F09"/>
    <a:srgbClr val="5E1D10"/>
    <a:srgbClr val="4D4D4D"/>
    <a:srgbClr val="B0AC00"/>
    <a:srgbClr val="D5E1E7"/>
    <a:srgbClr val="FFCC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9B421-5CAE-48D9-8F01-977D48241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Global Read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Subtitle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TOPIC GOES HERE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Your Subtopics 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YOUR TOPIC GOES HERE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Your Subtopics 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3459163"/>
            <a:ext cx="5181600" cy="884237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TRANSITIONAL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read design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BF34B-0DFA-41DE-9A38-B419334A7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Global read design slides</Template>
  <TotalTime>0</TotalTime>
  <Words>24</Words>
  <Application>Microsoft Office PowerPoint</Application>
  <PresentationFormat>Ekran Gösterisi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Global read design slides</vt:lpstr>
      <vt:lpstr>Global Read</vt:lpstr>
      <vt:lpstr>YOUR TOPIC GOES HERE</vt:lpstr>
      <vt:lpstr>YOUR TOPIC GOES HERE</vt:lpstr>
      <vt:lpstr>TRANSITIONAL PAGE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Read</dc:title>
  <dc:creator>Hiko</dc:creator>
  <cp:lastModifiedBy>Hiko</cp:lastModifiedBy>
  <cp:revision>1</cp:revision>
  <dcterms:created xsi:type="dcterms:W3CDTF">2011-12-14T21:05:58Z</dcterms:created>
  <dcterms:modified xsi:type="dcterms:W3CDTF">2011-12-14T21:06:36Z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TC103367929990</vt:lpwstr>
  </property>
</Properties>
</file>