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</p:sldMasterIdLst>
  <p:handoutMasterIdLst>
    <p:handoutMasterId r:id="rId7"/>
  </p:handoutMasterIdLst>
  <p:sldIdLst>
    <p:sldId id="269" r:id="rId3"/>
    <p:sldId id="268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F09"/>
    <a:srgbClr val="5E1D10"/>
    <a:srgbClr val="4D4D4D"/>
    <a:srgbClr val="B0AC00"/>
    <a:srgbClr val="D5E1E7"/>
    <a:srgbClr val="FFCC66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69B421-5CAE-48D9-8F01-977D48241A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9906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7724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76900" y="838200"/>
            <a:ext cx="16383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838200"/>
            <a:ext cx="47625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752600"/>
            <a:ext cx="3200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alnızca Başlık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553200" cy="43434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  <a:latin typeface="+mn-lt"/>
              </a:defRPr>
            </a:lvl1pPr>
            <a:lvl2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2pPr>
            <a:lvl3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>
              <a:buFontTx/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8382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Topic Goes Here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Your Subtopics Go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5E1E7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Global Read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Your Subtitle Goes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TOPIC GOES HERE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Your Subtopics 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YOUR TOPIC GOES HERE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Your Subtopics 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62400" y="3459163"/>
            <a:ext cx="5181600" cy="884237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TRANSITIONAL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 read design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Arial Black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A2BF34B-0DFA-41DE-9A38-B419334A7D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Global read design slides</Template>
  <TotalTime>0</TotalTime>
  <Words>24</Words>
  <Application>Microsoft Office PowerPoint</Application>
  <PresentationFormat>Ekran Gösterisi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Global read design slides</vt:lpstr>
      <vt:lpstr>Global Read</vt:lpstr>
      <vt:lpstr>YOUR TOPIC GOES HERE</vt:lpstr>
      <vt:lpstr>YOUR TOPIC GOES HERE</vt:lpstr>
      <vt:lpstr>TRANSITIONAL PAGE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Read</dc:title>
  <dc:creator>Hiko</dc:creator>
  <cp:lastModifiedBy>Hiko</cp:lastModifiedBy>
  <cp:revision>1</cp:revision>
  <dcterms:created xsi:type="dcterms:W3CDTF">2011-12-14T21:05:58Z</dcterms:created>
  <dcterms:modified xsi:type="dcterms:W3CDTF">2011-12-14T21:06:36Z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TC103367929990</vt:lpwstr>
  </property>
</Properties>
</file>