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79" r:id="rId4"/>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87" autoAdjust="0"/>
    <p:restoredTop sz="95596" autoAdjust="0"/>
  </p:normalViewPr>
  <p:slideViewPr>
    <p:cSldViewPr>
      <p:cViewPr varScale="1">
        <p:scale>
          <a:sx n="70" d="100"/>
          <a:sy n="70"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14BDB4-6258-414A-9BC9-8EC53347AC51}" type="slidenum">
              <a:rPr lang="en-US"/>
              <a:pPr>
                <a:defRPr/>
              </a:pPr>
              <a:t>‹#›</a:t>
            </a:fld>
            <a:endParaRPr lang="en-US"/>
          </a:p>
        </p:txBody>
      </p:sp>
    </p:spTree>
    <p:extLst>
      <p:ext uri="{BB962C8B-B14F-4D97-AF65-F5344CB8AC3E}">
        <p14:creationId xmlns:p14="http://schemas.microsoft.com/office/powerpoint/2010/main" val="17515827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E4210797-F897-4C12-95D5-23508769603A}" type="slidenum">
              <a:rPr lang="en-US" sz="1200" smtClean="0"/>
              <a:pPr eaLnBrk="1" hangingPunct="1"/>
              <a:t>1</a:t>
            </a:fld>
            <a:endParaRPr lang="en-US" sz="1200"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9315AAC1-07C0-4E64-BCFB-B34A59AC5292}" type="slidenum">
              <a:rPr lang="en-US" sz="1200" smtClean="0"/>
              <a:pPr eaLnBrk="1" hangingPunct="1"/>
              <a:t>2</a:t>
            </a:fld>
            <a:endParaRPr lang="en-US" sz="1200"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B2756B20-B96B-4589-9038-7EA469A4ECD5}" type="slidenum">
              <a:rPr lang="en-US" sz="1200" smtClean="0"/>
              <a:pPr eaLnBrk="1" hangingPunct="1"/>
              <a:t>3</a:t>
            </a:fld>
            <a:endParaRPr lang="en-US" sz="1200"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990600"/>
            <a:ext cx="7772400" cy="704850"/>
          </a:xfrm>
          <a:effectLst>
            <a:outerShdw dist="17961" dir="2700000" algn="ctr" rotWithShape="0">
              <a:schemeClr val="bg2"/>
            </a:outerShdw>
          </a:effectLst>
        </p:spPr>
        <p:txBody>
          <a:bodyPr/>
          <a:lstStyle>
            <a:lvl1pPr>
              <a:defRPr sz="3600">
                <a:solidFill>
                  <a:schemeClr val="bg1"/>
                </a:solidFill>
              </a:defRPr>
            </a:lvl1pPr>
          </a:lstStyle>
          <a:p>
            <a:r>
              <a:rPr lang="tr-TR" smtClean="0"/>
              <a:t>Asıl başlık stili için tıklatın</a:t>
            </a:r>
            <a:endParaRPr lang="en-US"/>
          </a:p>
        </p:txBody>
      </p:sp>
      <p:sp>
        <p:nvSpPr>
          <p:cNvPr id="3075" name="Rectangle 3"/>
          <p:cNvSpPr>
            <a:spLocks noGrp="1" noChangeArrowheads="1"/>
          </p:cNvSpPr>
          <p:nvPr>
            <p:ph type="subTitle" idx="1"/>
          </p:nvPr>
        </p:nvSpPr>
        <p:spPr>
          <a:xfrm>
            <a:off x="152400" y="1676400"/>
            <a:ext cx="7772400" cy="685800"/>
          </a:xfrm>
          <a:effectLst>
            <a:outerShdw dist="17961" dir="2700000" algn="ctr" rotWithShape="0">
              <a:schemeClr val="bg2"/>
            </a:outerShdw>
          </a:effectLst>
        </p:spPr>
        <p:txBody>
          <a:bodyPr/>
          <a:lstStyle>
            <a:lvl1pPr marL="0" indent="0">
              <a:buFontTx/>
              <a:buNone/>
              <a:defRPr sz="2400">
                <a:solidFill>
                  <a:schemeClr val="bg1"/>
                </a:solidFill>
              </a:defRPr>
            </a:lvl1pPr>
          </a:lstStyle>
          <a:p>
            <a:r>
              <a:rPr lang="tr-TR" smtClean="0"/>
              <a:t>Asıl alt başlık stilini düzenlemek için tıklatın</a:t>
            </a:r>
            <a:endParaRPr lang="en-US"/>
          </a:p>
        </p:txBody>
      </p:sp>
    </p:spTree>
    <p:extLst>
      <p:ext uri="{BB962C8B-B14F-4D97-AF65-F5344CB8AC3E}">
        <p14:creationId xmlns:p14="http://schemas.microsoft.com/office/powerpoint/2010/main" val="271524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6854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676400"/>
            <a:ext cx="1828800" cy="50292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66800" y="1676400"/>
            <a:ext cx="5334000" cy="5029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91994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1248782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extLst>
      <p:ext uri="{BB962C8B-B14F-4D97-AF65-F5344CB8AC3E}">
        <p14:creationId xmlns:p14="http://schemas.microsoft.com/office/powerpoint/2010/main" val="385916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1066800" y="24384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800600" y="24384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91329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199461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97939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232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81816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extLst>
      <p:ext uri="{BB962C8B-B14F-4D97-AF65-F5344CB8AC3E}">
        <p14:creationId xmlns:p14="http://schemas.microsoft.com/office/powerpoint/2010/main" val="93882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6800" y="1676400"/>
            <a:ext cx="73152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Rectangle 3"/>
          <p:cNvSpPr>
            <a:spLocks noGrp="1" noChangeArrowheads="1"/>
          </p:cNvSpPr>
          <p:nvPr>
            <p:ph type="body" idx="1"/>
          </p:nvPr>
        </p:nvSpPr>
        <p:spPr bwMode="auto">
          <a:xfrm>
            <a:off x="1066800" y="2438400"/>
            <a:ext cx="7315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4400">
          <a:solidFill>
            <a:schemeClr val="bg2"/>
          </a:solidFill>
          <a:latin typeface="+mj-lt"/>
          <a:ea typeface="+mj-ea"/>
          <a:cs typeface="+mj-cs"/>
        </a:defRPr>
      </a:lvl1pPr>
      <a:lvl2pPr algn="l" rtl="0" eaLnBrk="1" fontAlgn="base" hangingPunct="1">
        <a:spcBef>
          <a:spcPct val="0"/>
        </a:spcBef>
        <a:spcAft>
          <a:spcPct val="0"/>
        </a:spcAft>
        <a:defRPr sz="4400">
          <a:solidFill>
            <a:schemeClr val="bg2"/>
          </a:solidFill>
          <a:latin typeface="Microsoft Sans Serif" pitchFamily="34" charset="0"/>
        </a:defRPr>
      </a:lvl2pPr>
      <a:lvl3pPr algn="l" rtl="0" eaLnBrk="1" fontAlgn="base" hangingPunct="1">
        <a:spcBef>
          <a:spcPct val="0"/>
        </a:spcBef>
        <a:spcAft>
          <a:spcPct val="0"/>
        </a:spcAft>
        <a:defRPr sz="4400">
          <a:solidFill>
            <a:schemeClr val="bg2"/>
          </a:solidFill>
          <a:latin typeface="Microsoft Sans Serif" pitchFamily="34" charset="0"/>
        </a:defRPr>
      </a:lvl3pPr>
      <a:lvl4pPr algn="l" rtl="0" eaLnBrk="1" fontAlgn="base" hangingPunct="1">
        <a:spcBef>
          <a:spcPct val="0"/>
        </a:spcBef>
        <a:spcAft>
          <a:spcPct val="0"/>
        </a:spcAft>
        <a:defRPr sz="4400">
          <a:solidFill>
            <a:schemeClr val="bg2"/>
          </a:solidFill>
          <a:latin typeface="Microsoft Sans Serif" pitchFamily="34" charset="0"/>
        </a:defRPr>
      </a:lvl4pPr>
      <a:lvl5pPr algn="l" rtl="0" eaLnBrk="1" fontAlgn="base" hangingPunct="1">
        <a:spcBef>
          <a:spcPct val="0"/>
        </a:spcBef>
        <a:spcAft>
          <a:spcPct val="0"/>
        </a:spcAft>
        <a:defRPr sz="4400">
          <a:solidFill>
            <a:schemeClr val="bg2"/>
          </a:solidFill>
          <a:latin typeface="Microsoft Sans Serif" pitchFamily="34" charset="0"/>
        </a:defRPr>
      </a:lvl5pPr>
      <a:lvl6pPr marL="457200" algn="l" rtl="0" eaLnBrk="1" fontAlgn="base" hangingPunct="1">
        <a:spcBef>
          <a:spcPct val="0"/>
        </a:spcBef>
        <a:spcAft>
          <a:spcPct val="0"/>
        </a:spcAft>
        <a:defRPr sz="4400">
          <a:solidFill>
            <a:schemeClr val="bg2"/>
          </a:solidFill>
          <a:latin typeface="Microsoft Sans Serif" pitchFamily="34" charset="0"/>
        </a:defRPr>
      </a:lvl6pPr>
      <a:lvl7pPr marL="914400" algn="l" rtl="0" eaLnBrk="1" fontAlgn="base" hangingPunct="1">
        <a:spcBef>
          <a:spcPct val="0"/>
        </a:spcBef>
        <a:spcAft>
          <a:spcPct val="0"/>
        </a:spcAft>
        <a:defRPr sz="4400">
          <a:solidFill>
            <a:schemeClr val="bg2"/>
          </a:solidFill>
          <a:latin typeface="Microsoft Sans Serif" pitchFamily="34" charset="0"/>
        </a:defRPr>
      </a:lvl7pPr>
      <a:lvl8pPr marL="1371600" algn="l" rtl="0" eaLnBrk="1" fontAlgn="base" hangingPunct="1">
        <a:spcBef>
          <a:spcPct val="0"/>
        </a:spcBef>
        <a:spcAft>
          <a:spcPct val="0"/>
        </a:spcAft>
        <a:defRPr sz="4400">
          <a:solidFill>
            <a:schemeClr val="bg2"/>
          </a:solidFill>
          <a:latin typeface="Microsoft Sans Serif" pitchFamily="34" charset="0"/>
        </a:defRPr>
      </a:lvl8pPr>
      <a:lvl9pPr marL="1828800" algn="l" rtl="0" eaLnBrk="1" fontAlgn="base" hangingPunct="1">
        <a:spcBef>
          <a:spcPct val="0"/>
        </a:spcBef>
        <a:spcAft>
          <a:spcPct val="0"/>
        </a:spcAft>
        <a:defRPr sz="4400">
          <a:solidFill>
            <a:schemeClr val="bg2"/>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hlink"/>
          </a:solidFill>
          <a:latin typeface="+mn-lt"/>
          <a:ea typeface="+mn-ea"/>
          <a:cs typeface="+mn-cs"/>
        </a:defRPr>
      </a:lvl1pPr>
      <a:lvl2pPr marL="742950" indent="-285750" algn="l" rtl="0" eaLnBrk="1" fontAlgn="base" hangingPunct="1">
        <a:spcBef>
          <a:spcPct val="20000"/>
        </a:spcBef>
        <a:spcAft>
          <a:spcPct val="0"/>
        </a:spcAft>
        <a:buChar char="–"/>
        <a:defRPr sz="2800">
          <a:solidFill>
            <a:schemeClr val="hlink"/>
          </a:solidFill>
          <a:latin typeface="+mn-lt"/>
        </a:defRPr>
      </a:lvl2pPr>
      <a:lvl3pPr marL="1143000" indent="-228600" algn="l" rtl="0" eaLnBrk="1" fontAlgn="base" hangingPunct="1">
        <a:spcBef>
          <a:spcPct val="20000"/>
        </a:spcBef>
        <a:spcAft>
          <a:spcPct val="0"/>
        </a:spcAft>
        <a:buChar char="•"/>
        <a:defRPr sz="2400">
          <a:solidFill>
            <a:schemeClr val="hlink"/>
          </a:solidFill>
          <a:latin typeface="+mn-lt"/>
        </a:defRPr>
      </a:lvl3pPr>
      <a:lvl4pPr marL="1600200" indent="-228600" algn="l" rtl="0" eaLnBrk="1" fontAlgn="base" hangingPunct="1">
        <a:spcBef>
          <a:spcPct val="20000"/>
        </a:spcBef>
        <a:spcAft>
          <a:spcPct val="0"/>
        </a:spcAft>
        <a:buChar char="–"/>
        <a:defRPr sz="2000">
          <a:solidFill>
            <a:schemeClr val="hlink"/>
          </a:solidFill>
          <a:latin typeface="+mn-lt"/>
        </a:defRPr>
      </a:lvl4pPr>
      <a:lvl5pPr marL="2057400" indent="-228600" algn="l" rtl="0" eaLnBrk="1" fontAlgn="base" hangingPunct="1">
        <a:spcBef>
          <a:spcPct val="20000"/>
        </a:spcBef>
        <a:spcAft>
          <a:spcPct val="0"/>
        </a:spcAft>
        <a:buChar char="»"/>
        <a:defRPr sz="2000">
          <a:solidFill>
            <a:schemeClr val="hlink"/>
          </a:solidFill>
          <a:latin typeface="+mn-lt"/>
        </a:defRPr>
      </a:lvl5pPr>
      <a:lvl6pPr marL="2514600" indent="-228600" algn="l" rtl="0" eaLnBrk="1" fontAlgn="base" hangingPunct="1">
        <a:spcBef>
          <a:spcPct val="20000"/>
        </a:spcBef>
        <a:spcAft>
          <a:spcPct val="0"/>
        </a:spcAft>
        <a:buChar char="»"/>
        <a:defRPr sz="2000">
          <a:solidFill>
            <a:schemeClr val="hlink"/>
          </a:solidFill>
          <a:latin typeface="+mn-lt"/>
        </a:defRPr>
      </a:lvl6pPr>
      <a:lvl7pPr marL="2971800" indent="-228600" algn="l" rtl="0" eaLnBrk="1" fontAlgn="base" hangingPunct="1">
        <a:spcBef>
          <a:spcPct val="20000"/>
        </a:spcBef>
        <a:spcAft>
          <a:spcPct val="0"/>
        </a:spcAft>
        <a:buChar char="»"/>
        <a:defRPr sz="2000">
          <a:solidFill>
            <a:schemeClr val="hlink"/>
          </a:solidFill>
          <a:latin typeface="+mn-lt"/>
        </a:defRPr>
      </a:lvl7pPr>
      <a:lvl8pPr marL="3429000" indent="-228600" algn="l" rtl="0" eaLnBrk="1" fontAlgn="base" hangingPunct="1">
        <a:spcBef>
          <a:spcPct val="20000"/>
        </a:spcBef>
        <a:spcAft>
          <a:spcPct val="0"/>
        </a:spcAft>
        <a:buChar char="»"/>
        <a:defRPr sz="2000">
          <a:solidFill>
            <a:schemeClr val="hlink"/>
          </a:solidFill>
          <a:latin typeface="+mn-lt"/>
        </a:defRPr>
      </a:lvl8pPr>
      <a:lvl9pPr marL="3886200" indent="-228600" algn="l" rtl="0" eaLnBrk="1" fontAlgn="base" hangingPunct="1">
        <a:spcBef>
          <a:spcPct val="20000"/>
        </a:spcBef>
        <a:spcAft>
          <a:spcPct val="0"/>
        </a:spcAft>
        <a:buChar char="»"/>
        <a:defRPr sz="2000">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miletemplat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990600"/>
            <a:ext cx="4648200" cy="704850"/>
          </a:xfrm>
        </p:spPr>
        <p:txBody>
          <a:bodyPr/>
          <a:lstStyle/>
          <a:p>
            <a:pPr eaLnBrk="1" hangingPunct="1">
              <a:defRPr/>
            </a:pPr>
            <a:r>
              <a:rPr lang="en-US" smtClean="0"/>
              <a:t>Name of presentation</a:t>
            </a:r>
          </a:p>
        </p:txBody>
      </p:sp>
      <p:sp>
        <p:nvSpPr>
          <p:cNvPr id="2051" name="Rectangle 3"/>
          <p:cNvSpPr>
            <a:spLocks noGrp="1" noChangeArrowheads="1"/>
          </p:cNvSpPr>
          <p:nvPr>
            <p:ph type="subTitle" idx="1"/>
          </p:nvPr>
        </p:nvSpPr>
        <p:spPr>
          <a:xfrm>
            <a:off x="381000" y="1676400"/>
            <a:ext cx="4648200" cy="685800"/>
          </a:xfrm>
        </p:spPr>
        <p:txBody>
          <a:bodyPr/>
          <a:lstStyle/>
          <a:p>
            <a:pPr eaLnBrk="1" hangingPunct="1">
              <a:defRPr/>
            </a:pPr>
            <a:r>
              <a:rPr lang="en-US" smtClean="0"/>
              <a:t>Company name</a:t>
            </a:r>
          </a:p>
        </p:txBody>
      </p:sp>
      <p:sp>
        <p:nvSpPr>
          <p:cNvPr id="3076" name="Rectangle 4"/>
          <p:cNvSpPr>
            <a:spLocks noChangeArrowheads="1"/>
          </p:cNvSpPr>
          <p:nvPr/>
        </p:nvSpPr>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000" dirty="0">
                <a:solidFill>
                  <a:schemeClr val="bg2"/>
                </a:solidFill>
                <a:latin typeface="Microsoft Sans Serif" pitchFamily="34" charset="0"/>
                <a:hlinkClick r:id="rId3"/>
              </a:rPr>
              <a:t>More Free PowerPoint Templates </a:t>
            </a:r>
            <a:r>
              <a:rPr lang="en-US" sz="2000" dirty="0" smtClean="0">
                <a:solidFill>
                  <a:schemeClr val="bg2"/>
                </a:solidFill>
                <a:latin typeface="Microsoft Sans Serif" pitchFamily="34" charset="0"/>
                <a:hlinkClick r:id="rId3"/>
              </a:rPr>
              <a:t>at</a:t>
            </a:r>
            <a:r>
              <a:rPr lang="tr-TR" sz="2000" dirty="0" smtClean="0">
                <a:solidFill>
                  <a:schemeClr val="bg2"/>
                </a:solidFill>
                <a:latin typeface="Microsoft Sans Serif" pitchFamily="34" charset="0"/>
                <a:hlinkClick r:id="rId3"/>
              </a:rPr>
              <a:t> Freeppt.net</a:t>
            </a:r>
            <a:endParaRPr lang="en-US" sz="2000" dirty="0">
              <a:solidFill>
                <a:schemeClr val="bg2"/>
              </a:solidFill>
              <a:latin typeface="Microsoft Sans Serif"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43000" y="1905000"/>
            <a:ext cx="7086600" cy="792163"/>
          </a:xfrm>
          <a:effectLst>
            <a:outerShdw algn="ctr" rotWithShape="0">
              <a:schemeClr val="bg2"/>
            </a:outerShdw>
          </a:effectLst>
        </p:spPr>
        <p:txBody>
          <a:bodyPr/>
          <a:lstStyle/>
          <a:p>
            <a:pPr eaLnBrk="1" hangingPunct="1">
              <a:defRPr/>
            </a:pPr>
            <a:r>
              <a:rPr lang="en-US" b="1" smtClean="0"/>
              <a:t>Slide master</a:t>
            </a:r>
          </a:p>
        </p:txBody>
      </p:sp>
      <p:sp>
        <p:nvSpPr>
          <p:cNvPr id="4099" name="Rectangle 3"/>
          <p:cNvSpPr>
            <a:spLocks noGrp="1" noChangeArrowheads="1"/>
          </p:cNvSpPr>
          <p:nvPr>
            <p:ph type="body" idx="1"/>
          </p:nvPr>
        </p:nvSpPr>
        <p:spPr>
          <a:xfrm>
            <a:off x="1143000" y="3124200"/>
            <a:ext cx="6705600" cy="3282950"/>
          </a:xfrm>
        </p:spPr>
        <p:txBody>
          <a:bodyPr/>
          <a:lstStyle/>
          <a:p>
            <a:pPr eaLnBrk="1" hangingPunct="1">
              <a:lnSpc>
                <a:spcPct val="80000"/>
              </a:lnSpc>
            </a:pPr>
            <a:r>
              <a:rPr lang="en-US" altLang="ko-KR" sz="1600" smtClean="0">
                <a:latin typeface="Verdana" pitchFamily="34" charset="0"/>
                <a:ea typeface="굴림" charset="-127"/>
              </a:rPr>
              <a:t>Your Text here</a:t>
            </a:r>
          </a:p>
          <a:p>
            <a:pPr eaLnBrk="1" hangingPunct="1">
              <a:lnSpc>
                <a:spcPct val="80000"/>
              </a:lnSpc>
            </a:pPr>
            <a:endParaRPr lang="en-US" altLang="ko-KR" sz="1600" smtClean="0">
              <a:latin typeface="Verdana" pitchFamily="34" charset="0"/>
              <a:ea typeface="굴림" charset="-127"/>
            </a:endParaRPr>
          </a:p>
          <a:p>
            <a:pPr eaLnBrk="1" hangingPunct="1">
              <a:lnSpc>
                <a:spcPct val="80000"/>
              </a:lnSpc>
            </a:pPr>
            <a:r>
              <a:rPr lang="en-US" altLang="ko-KR" sz="1600" smtClean="0">
                <a:latin typeface="Verdana" pitchFamily="34" charset="0"/>
                <a:ea typeface="굴림" charset="-127"/>
              </a:rPr>
              <a:t>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eaLnBrk="1" hangingPunct="1">
              <a:lnSpc>
                <a:spcPct val="80000"/>
              </a:lnSpc>
            </a:pPr>
            <a:endParaRPr lang="en-US" altLang="ko-KR" sz="1600" smtClean="0">
              <a:latin typeface="Verdana" pitchFamily="34" charset="0"/>
              <a:ea typeface="굴림" charset="-127"/>
            </a:endParaRPr>
          </a:p>
          <a:p>
            <a:pPr eaLnBrk="1" hangingPunct="1">
              <a:lnSpc>
                <a:spcPct val="80000"/>
              </a:lnSpc>
            </a:pPr>
            <a:r>
              <a:rPr lang="en-US" altLang="ko-KR" sz="1600" smtClean="0">
                <a:latin typeface="Verdana" pitchFamily="34" charset="0"/>
                <a:ea typeface="굴림" charset="-127"/>
              </a:rPr>
              <a:t>Duis autem vel eum iriure dolor in hendrerit in vulputate velit esse molestie consequat, vel illum dolore eu feugiat nulla facilisis at vero eros et accumsan et iusto odio dignissim qui blandit praesent luptatum zzril delenit augue duis dolore te feugait nulla facilisi.</a:t>
            </a:r>
            <a:endParaRPr lang="en-US" sz="16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81200" y="228600"/>
            <a:ext cx="6934200" cy="715963"/>
          </a:xfrm>
        </p:spPr>
        <p:txBody>
          <a:bodyPr/>
          <a:lstStyle/>
          <a:p>
            <a:pPr eaLnBrk="1" hangingPunct="1"/>
            <a:r>
              <a:rPr lang="en-US" sz="4000" smtClean="0"/>
              <a:t>Print master</a:t>
            </a:r>
          </a:p>
        </p:txBody>
      </p:sp>
      <p:sp>
        <p:nvSpPr>
          <p:cNvPr id="5123" name="Rectangle 3"/>
          <p:cNvSpPr>
            <a:spLocks noGrp="1" noChangeArrowheads="1"/>
          </p:cNvSpPr>
          <p:nvPr>
            <p:ph type="body" idx="1"/>
          </p:nvPr>
        </p:nvSpPr>
        <p:spPr>
          <a:xfrm>
            <a:off x="1981200" y="1447800"/>
            <a:ext cx="6934200" cy="4267200"/>
          </a:xfrm>
        </p:spPr>
        <p:txBody>
          <a:bodyPr/>
          <a:lstStyle/>
          <a:p>
            <a:pPr eaLnBrk="1" hangingPunct="1">
              <a:lnSpc>
                <a:spcPct val="80000"/>
              </a:lnSpc>
            </a:pPr>
            <a:r>
              <a:rPr lang="en-US" altLang="ko-KR" sz="2000" dirty="0" smtClean="0">
                <a:solidFill>
                  <a:srgbClr val="5F5F5F"/>
                </a:solidFill>
                <a:latin typeface="Verdana" pitchFamily="34" charset="0"/>
                <a:ea typeface="굴림" charset="-127"/>
              </a:rPr>
              <a:t>Your Text here</a:t>
            </a:r>
          </a:p>
          <a:p>
            <a:pPr eaLnBrk="1" hangingPunct="1">
              <a:lnSpc>
                <a:spcPct val="80000"/>
              </a:lnSpc>
            </a:pPr>
            <a:endParaRPr lang="en-US" altLang="ko-KR" sz="2000" dirty="0" smtClean="0">
              <a:solidFill>
                <a:srgbClr val="5F5F5F"/>
              </a:solidFill>
              <a:latin typeface="Verdana" pitchFamily="34" charset="0"/>
              <a:ea typeface="굴림" charset="-127"/>
            </a:endParaRPr>
          </a:p>
          <a:p>
            <a:pPr eaLnBrk="1" hangingPunct="1">
              <a:lnSpc>
                <a:spcPct val="80000"/>
              </a:lnSpc>
            </a:pPr>
            <a:r>
              <a:rPr lang="en-US" altLang="ko-KR" sz="2000" dirty="0" err="1" smtClean="0">
                <a:solidFill>
                  <a:srgbClr val="5F5F5F"/>
                </a:solidFill>
                <a:latin typeface="Verdana" pitchFamily="34" charset="0"/>
                <a:ea typeface="굴림" charset="-127"/>
              </a:rPr>
              <a:t>Lorem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ipsum</a:t>
            </a:r>
            <a:r>
              <a:rPr lang="en-US" altLang="ko-KR" sz="2000" dirty="0" smtClean="0">
                <a:solidFill>
                  <a:srgbClr val="5F5F5F"/>
                </a:solidFill>
                <a:latin typeface="Verdana" pitchFamily="34" charset="0"/>
                <a:ea typeface="굴림" charset="-127"/>
              </a:rPr>
              <a:t> dolor sit </a:t>
            </a:r>
            <a:r>
              <a:rPr lang="en-US" altLang="ko-KR" sz="2000" dirty="0" err="1" smtClean="0">
                <a:solidFill>
                  <a:srgbClr val="5F5F5F"/>
                </a:solidFill>
                <a:latin typeface="Verdana" pitchFamily="34" charset="0"/>
                <a:ea typeface="굴림" charset="-127"/>
              </a:rPr>
              <a:t>amet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consectetuer</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adipiscing</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elit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sed</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diam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nonummy</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nibh</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euismod</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tincidunt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ut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laoreet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dolore</a:t>
            </a:r>
            <a:r>
              <a:rPr lang="en-US" altLang="ko-KR" sz="2000" dirty="0" smtClean="0">
                <a:solidFill>
                  <a:srgbClr val="5F5F5F"/>
                </a:solidFill>
                <a:latin typeface="Verdana" pitchFamily="34" charset="0"/>
                <a:ea typeface="굴림" charset="-127"/>
              </a:rPr>
              <a:t> magna </a:t>
            </a:r>
            <a:r>
              <a:rPr lang="en-US" altLang="ko-KR" sz="2000" dirty="0" err="1" smtClean="0">
                <a:solidFill>
                  <a:srgbClr val="5F5F5F"/>
                </a:solidFill>
                <a:latin typeface="Verdana" pitchFamily="34" charset="0"/>
                <a:ea typeface="굴림" charset="-127"/>
              </a:rPr>
              <a:t>aliquam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erat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volutpat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Ut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wisi</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enim</a:t>
            </a:r>
            <a:r>
              <a:rPr lang="en-US" altLang="ko-KR" sz="2000" dirty="0" smtClean="0">
                <a:solidFill>
                  <a:srgbClr val="5F5F5F"/>
                </a:solidFill>
                <a:latin typeface="Verdana" pitchFamily="34" charset="0"/>
                <a:ea typeface="굴림" charset="-127"/>
              </a:rPr>
              <a:t> ad minim </a:t>
            </a:r>
            <a:r>
              <a:rPr lang="en-US" altLang="ko-KR" sz="2000" dirty="0" err="1" smtClean="0">
                <a:solidFill>
                  <a:srgbClr val="5F5F5F"/>
                </a:solidFill>
                <a:latin typeface="Verdana" pitchFamily="34" charset="0"/>
                <a:ea typeface="굴림" charset="-127"/>
              </a:rPr>
              <a:t>veniam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quis</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nostrud</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exerci</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tation</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ullamcorper</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suscipit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lobortis</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nisl</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ut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aliquip</a:t>
            </a:r>
            <a:r>
              <a:rPr lang="en-US" altLang="ko-KR" sz="2000" dirty="0" smtClean="0">
                <a:solidFill>
                  <a:srgbClr val="5F5F5F"/>
                </a:solidFill>
                <a:latin typeface="Verdana" pitchFamily="34" charset="0"/>
                <a:ea typeface="굴림" charset="-127"/>
              </a:rPr>
              <a:t> ex </a:t>
            </a:r>
            <a:r>
              <a:rPr lang="en-US" altLang="ko-KR" sz="2000" dirty="0" err="1" smtClean="0">
                <a:solidFill>
                  <a:srgbClr val="5F5F5F"/>
                </a:solidFill>
                <a:latin typeface="Verdana" pitchFamily="34" charset="0"/>
                <a:ea typeface="굴림" charset="-127"/>
              </a:rPr>
              <a:t>ea</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commodo</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consequat</a:t>
            </a:r>
            <a:r>
              <a:rPr lang="en-US" altLang="ko-KR" sz="2000" dirty="0" smtClean="0">
                <a:solidFill>
                  <a:srgbClr val="5F5F5F"/>
                </a:solidFill>
                <a:latin typeface="Verdana" pitchFamily="34" charset="0"/>
                <a:ea typeface="굴림" charset="-127"/>
              </a:rPr>
              <a:t>. </a:t>
            </a:r>
          </a:p>
          <a:p>
            <a:pPr eaLnBrk="1" hangingPunct="1">
              <a:lnSpc>
                <a:spcPct val="80000"/>
              </a:lnSpc>
            </a:pPr>
            <a:endParaRPr lang="en-US" altLang="ko-KR" sz="2000" dirty="0" smtClean="0">
              <a:solidFill>
                <a:srgbClr val="5F5F5F"/>
              </a:solidFill>
              <a:latin typeface="Verdana" pitchFamily="34" charset="0"/>
              <a:ea typeface="굴림" charset="-127"/>
            </a:endParaRPr>
          </a:p>
          <a:p>
            <a:pPr eaLnBrk="1" hangingPunct="1">
              <a:lnSpc>
                <a:spcPct val="80000"/>
              </a:lnSpc>
            </a:pPr>
            <a:r>
              <a:rPr lang="en-US" altLang="ko-KR" sz="2000" dirty="0" err="1" smtClean="0">
                <a:solidFill>
                  <a:srgbClr val="5F5F5F"/>
                </a:solidFill>
                <a:latin typeface="Verdana" pitchFamily="34" charset="0"/>
                <a:ea typeface="굴림" charset="-127"/>
              </a:rPr>
              <a:t>Duis</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autem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vel</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eum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iriure</a:t>
            </a:r>
            <a:r>
              <a:rPr lang="en-US" altLang="ko-KR" sz="2000" dirty="0" smtClean="0">
                <a:solidFill>
                  <a:srgbClr val="5F5F5F"/>
                </a:solidFill>
                <a:latin typeface="Verdana" pitchFamily="34" charset="0"/>
                <a:ea typeface="굴림" charset="-127"/>
              </a:rPr>
              <a:t> dolor in </a:t>
            </a:r>
            <a:r>
              <a:rPr lang="en-US" altLang="ko-KR" sz="2000" dirty="0" err="1" smtClean="0">
                <a:solidFill>
                  <a:srgbClr val="5F5F5F"/>
                </a:solidFill>
                <a:latin typeface="Verdana" pitchFamily="34" charset="0"/>
                <a:ea typeface="굴림" charset="-127"/>
              </a:rPr>
              <a:t>hendrerit</a:t>
            </a:r>
            <a:r>
              <a:rPr lang="en-US" altLang="ko-KR" sz="2000" dirty="0" smtClean="0">
                <a:solidFill>
                  <a:srgbClr val="5F5F5F"/>
                </a:solidFill>
                <a:latin typeface="Verdana" pitchFamily="34" charset="0"/>
                <a:ea typeface="굴림" charset="-127"/>
              </a:rPr>
              <a:t> in </a:t>
            </a:r>
            <a:r>
              <a:rPr lang="en-US" altLang="ko-KR" sz="2000" dirty="0" err="1" smtClean="0">
                <a:solidFill>
                  <a:srgbClr val="5F5F5F"/>
                </a:solidFill>
                <a:latin typeface="Verdana" pitchFamily="34" charset="0"/>
                <a:ea typeface="굴림" charset="-127"/>
              </a:rPr>
              <a:t>vulputate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velit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esse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molestie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consequat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vel</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illum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dolore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eu</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feugiat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nulla</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facilisis</a:t>
            </a:r>
            <a:r>
              <a:rPr lang="en-US" altLang="ko-KR" sz="2000" dirty="0" smtClean="0">
                <a:solidFill>
                  <a:srgbClr val="5F5F5F"/>
                </a:solidFill>
                <a:latin typeface="Verdana" pitchFamily="34" charset="0"/>
                <a:ea typeface="굴림" charset="-127"/>
              </a:rPr>
              <a:t> at </a:t>
            </a:r>
            <a:r>
              <a:rPr lang="en-US" altLang="ko-KR" sz="2000" dirty="0" err="1" smtClean="0">
                <a:solidFill>
                  <a:srgbClr val="5F5F5F"/>
                </a:solidFill>
                <a:latin typeface="Verdana" pitchFamily="34" charset="0"/>
                <a:ea typeface="굴림" charset="-127"/>
              </a:rPr>
              <a:t>vero</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eros</a:t>
            </a:r>
            <a:r>
              <a:rPr lang="en-US" altLang="ko-KR" sz="2000" dirty="0" smtClean="0">
                <a:solidFill>
                  <a:srgbClr val="5F5F5F"/>
                </a:solidFill>
                <a:latin typeface="Verdana" pitchFamily="34" charset="0"/>
                <a:ea typeface="굴림" charset="-127"/>
              </a:rPr>
              <a:t> et </a:t>
            </a:r>
            <a:r>
              <a:rPr lang="en-US" altLang="ko-KR" sz="2000" dirty="0" err="1" smtClean="0">
                <a:solidFill>
                  <a:srgbClr val="5F5F5F"/>
                </a:solidFill>
                <a:latin typeface="Verdana" pitchFamily="34" charset="0"/>
                <a:ea typeface="굴림" charset="-127"/>
              </a:rPr>
              <a:t>accumsan</a:t>
            </a:r>
            <a:r>
              <a:rPr lang="en-US" altLang="ko-KR" sz="2000" dirty="0" smtClean="0">
                <a:solidFill>
                  <a:srgbClr val="5F5F5F"/>
                </a:solidFill>
                <a:latin typeface="Verdana" pitchFamily="34" charset="0"/>
                <a:ea typeface="굴림" charset="-127"/>
              </a:rPr>
              <a:t> et </a:t>
            </a:r>
            <a:r>
              <a:rPr lang="en-US" altLang="ko-KR" sz="2000" dirty="0" err="1" smtClean="0">
                <a:solidFill>
                  <a:srgbClr val="5F5F5F"/>
                </a:solidFill>
                <a:latin typeface="Verdana" pitchFamily="34" charset="0"/>
                <a:ea typeface="굴림" charset="-127"/>
              </a:rPr>
              <a:t>iusto</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odio</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dignissim</a:t>
            </a:r>
            <a:r>
              <a:rPr lang="en-US" altLang="ko-KR" sz="2000" dirty="0" smtClean="0">
                <a:solidFill>
                  <a:srgbClr val="5F5F5F"/>
                </a:solidFill>
                <a:latin typeface="Verdana" pitchFamily="34" charset="0"/>
                <a:ea typeface="굴림" charset="-127"/>
              </a:rPr>
              <a:t> qui </a:t>
            </a:r>
            <a:r>
              <a:rPr lang="en-US" altLang="ko-KR" sz="2000" dirty="0" err="1" smtClean="0">
                <a:solidFill>
                  <a:srgbClr val="5F5F5F"/>
                </a:solidFill>
                <a:latin typeface="Verdana" pitchFamily="34" charset="0"/>
                <a:ea typeface="굴림" charset="-127"/>
              </a:rPr>
              <a:t>blandit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praesent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luptatum</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zzril</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delenit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augue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duis</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dolore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te</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feugait</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nulla</a:t>
            </a:r>
            <a:r>
              <a:rPr lang="en-US" altLang="ko-KR" sz="2000" dirty="0" smtClean="0">
                <a:solidFill>
                  <a:srgbClr val="5F5F5F"/>
                </a:solidFill>
                <a:latin typeface="Verdana" pitchFamily="34" charset="0"/>
                <a:ea typeface="굴림" charset="-127"/>
              </a:rPr>
              <a:t> </a:t>
            </a:r>
            <a:r>
              <a:rPr lang="en-US" altLang="ko-KR" sz="2000" dirty="0" err="1" smtClean="0">
                <a:solidFill>
                  <a:srgbClr val="5F5F5F"/>
                </a:solidFill>
                <a:latin typeface="Verdana" pitchFamily="34" charset="0"/>
                <a:ea typeface="굴림" charset="-127"/>
              </a:rPr>
              <a:t>facilisi</a:t>
            </a:r>
            <a:r>
              <a:rPr lang="en-US" altLang="ko-KR" sz="2000" dirty="0" smtClean="0">
                <a:solidFill>
                  <a:srgbClr val="5F5F5F"/>
                </a:solidFill>
                <a:latin typeface="Verdana" pitchFamily="34" charset="0"/>
                <a:ea typeface="굴림" charset="-127"/>
              </a:rPr>
              <a:t>.</a:t>
            </a:r>
            <a:endParaRPr lang="en-US" sz="2000" dirty="0" smtClean="0"/>
          </a:p>
          <a:p>
            <a:pPr eaLnBrk="1" hangingPunct="1">
              <a:lnSpc>
                <a:spcPct val="80000"/>
              </a:lnSpc>
            </a:pPr>
            <a:endParaRPr lang="en-US" sz="2000" dirty="0" smtClean="0"/>
          </a:p>
        </p:txBody>
      </p:sp>
    </p:spTree>
  </p:cSld>
  <p:clrMapOvr>
    <a:masterClrMapping/>
  </p:clrMapOvr>
</p:sld>
</file>

<file path=ppt/theme/theme1.xml><?xml version="1.0" encoding="utf-8"?>
<a:theme xmlns:a="http://schemas.openxmlformats.org/drawingml/2006/main" name="Free-Case-PowerPoint-Template">
  <a:themeElements>
    <a:clrScheme name="powerpoint-template 15">
      <a:dk1>
        <a:srgbClr val="4D4D4D"/>
      </a:dk1>
      <a:lt1>
        <a:srgbClr val="FFFFFF"/>
      </a:lt1>
      <a:dk2>
        <a:srgbClr val="4D4D4D"/>
      </a:dk2>
      <a:lt2>
        <a:srgbClr val="3F1531"/>
      </a:lt2>
      <a:accent1>
        <a:srgbClr val="800428"/>
      </a:accent1>
      <a:accent2>
        <a:srgbClr val="BF4F73"/>
      </a:accent2>
      <a:accent3>
        <a:srgbClr val="FFFFFF"/>
      </a:accent3>
      <a:accent4>
        <a:srgbClr val="404040"/>
      </a:accent4>
      <a:accent5>
        <a:srgbClr val="C0AAAC"/>
      </a:accent5>
      <a:accent6>
        <a:srgbClr val="AD4768"/>
      </a:accent6>
      <a:hlink>
        <a:srgbClr val="122F46"/>
      </a:hlink>
      <a:folHlink>
        <a:srgbClr val="DDDDDD"/>
      </a:folHlink>
    </a:clrScheme>
    <a:fontScheme name="powerpoint-template">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 1">
        <a:dk1>
          <a:srgbClr val="4D4D4D"/>
        </a:dk1>
        <a:lt1>
          <a:srgbClr val="FFFFFF"/>
        </a:lt1>
        <a:dk2>
          <a:srgbClr val="4D4D4D"/>
        </a:dk2>
        <a:lt2>
          <a:srgbClr val="80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 2">
        <a:dk1>
          <a:srgbClr val="4D4D4D"/>
        </a:dk1>
        <a:lt1>
          <a:srgbClr val="FFFFFF"/>
        </a:lt1>
        <a:dk2>
          <a:srgbClr val="4D4D4D"/>
        </a:dk2>
        <a:lt2>
          <a:srgbClr val="B92B2B"/>
        </a:lt2>
        <a:accent1>
          <a:srgbClr val="0095B7"/>
        </a:accent1>
        <a:accent2>
          <a:srgbClr val="FAAC8F"/>
        </a:accent2>
        <a:accent3>
          <a:srgbClr val="FFFFFF"/>
        </a:accent3>
        <a:accent4>
          <a:srgbClr val="404040"/>
        </a:accent4>
        <a:accent5>
          <a:srgbClr val="AAC8D8"/>
        </a:accent5>
        <a:accent6>
          <a:srgbClr val="E39B81"/>
        </a:accent6>
        <a:hlink>
          <a:srgbClr val="2D3289"/>
        </a:hlink>
        <a:folHlink>
          <a:srgbClr val="DDDDDD"/>
        </a:folHlink>
      </a:clrScheme>
      <a:clrMap bg1="lt1" tx1="dk1" bg2="lt2" tx2="dk2" accent1="accent1" accent2="accent2" accent3="accent3" accent4="accent4" accent5="accent5" accent6="accent6" hlink="hlink" folHlink="folHlink"/>
    </a:extraClrScheme>
    <a:extraClrScheme>
      <a:clrScheme name="powerpoint-template 3">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4">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1FAAEF"/>
        </a:hlink>
        <a:folHlink>
          <a:srgbClr val="DDDDDD"/>
        </a:folHlink>
      </a:clrScheme>
      <a:clrMap bg1="lt1" tx1="dk1" bg2="lt2" tx2="dk2" accent1="accent1" accent2="accent2" accent3="accent3" accent4="accent4" accent5="accent5" accent6="accent6" hlink="hlink" folHlink="folHlink"/>
    </a:extraClrScheme>
    <a:extraClrScheme>
      <a:clrScheme name="powerpoint-template 5">
        <a:dk1>
          <a:srgbClr val="4D4D4D"/>
        </a:dk1>
        <a:lt1>
          <a:srgbClr val="FFFFFF"/>
        </a:lt1>
        <a:dk2>
          <a:srgbClr val="4D4D4D"/>
        </a:dk2>
        <a:lt2>
          <a:srgbClr val="F6DF52"/>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6">
        <a:dk1>
          <a:srgbClr val="4D4D4D"/>
        </a:dk1>
        <a:lt1>
          <a:srgbClr val="FFFFFF"/>
        </a:lt1>
        <a:dk2>
          <a:srgbClr val="4D4D4D"/>
        </a:dk2>
        <a:lt2>
          <a:srgbClr val="17593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7">
        <a:dk1>
          <a:srgbClr val="4D4D4D"/>
        </a:dk1>
        <a:lt1>
          <a:srgbClr val="FFFFFF"/>
        </a:lt1>
        <a:dk2>
          <a:srgbClr val="4D4D4D"/>
        </a:dk2>
        <a:lt2>
          <a:srgbClr val="17593B"/>
        </a:lt2>
        <a:accent1>
          <a:srgbClr val="2167BF"/>
        </a:accent1>
        <a:accent2>
          <a:srgbClr val="5D5537"/>
        </a:accent2>
        <a:accent3>
          <a:srgbClr val="FFFFFF"/>
        </a:accent3>
        <a:accent4>
          <a:srgbClr val="404040"/>
        </a:accent4>
        <a:accent5>
          <a:srgbClr val="ABB8DC"/>
        </a:accent5>
        <a:accent6>
          <a:srgbClr val="534C31"/>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8">
        <a:dk1>
          <a:srgbClr val="4D4D4D"/>
        </a:dk1>
        <a:lt1>
          <a:srgbClr val="FFFFFF"/>
        </a:lt1>
        <a:dk2>
          <a:srgbClr val="4D4D4D"/>
        </a:dk2>
        <a:lt2>
          <a:srgbClr val="17593B"/>
        </a:lt2>
        <a:accent1>
          <a:srgbClr val="2167BF"/>
        </a:accent1>
        <a:accent2>
          <a:srgbClr val="7F7863"/>
        </a:accent2>
        <a:accent3>
          <a:srgbClr val="FFFFFF"/>
        </a:accent3>
        <a:accent4>
          <a:srgbClr val="404040"/>
        </a:accent4>
        <a:accent5>
          <a:srgbClr val="ABB8DC"/>
        </a:accent5>
        <a:accent6>
          <a:srgbClr val="726C59"/>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9">
        <a:dk1>
          <a:srgbClr val="4D4D4D"/>
        </a:dk1>
        <a:lt1>
          <a:srgbClr val="FFFFFF"/>
        </a:lt1>
        <a:dk2>
          <a:srgbClr val="4D4D4D"/>
        </a:dk2>
        <a:lt2>
          <a:srgbClr val="17593B"/>
        </a:lt2>
        <a:accent1>
          <a:srgbClr val="2167BF"/>
        </a:accent1>
        <a:accent2>
          <a:srgbClr val="7F7863"/>
        </a:accent2>
        <a:accent3>
          <a:srgbClr val="FFFFFF"/>
        </a:accent3>
        <a:accent4>
          <a:srgbClr val="404040"/>
        </a:accent4>
        <a:accent5>
          <a:srgbClr val="ABB8DC"/>
        </a:accent5>
        <a:accent6>
          <a:srgbClr val="726C59"/>
        </a:accent6>
        <a:hlink>
          <a:srgbClr val="45886F"/>
        </a:hlink>
        <a:folHlink>
          <a:srgbClr val="DDDDDD"/>
        </a:folHlink>
      </a:clrScheme>
      <a:clrMap bg1="lt1" tx1="dk1" bg2="lt2" tx2="dk2" accent1="accent1" accent2="accent2" accent3="accent3" accent4="accent4" accent5="accent5" accent6="accent6" hlink="hlink" folHlink="folHlink"/>
    </a:extraClrScheme>
    <a:extraClrScheme>
      <a:clrScheme name="powerpoint-template 10">
        <a:dk1>
          <a:srgbClr val="4D4D4D"/>
        </a:dk1>
        <a:lt1>
          <a:srgbClr val="FFFFFF"/>
        </a:lt1>
        <a:dk2>
          <a:srgbClr val="4D4D4D"/>
        </a:dk2>
        <a:lt2>
          <a:srgbClr val="869BCC"/>
        </a:lt2>
        <a:accent1>
          <a:srgbClr val="00A2D9"/>
        </a:accent1>
        <a:accent2>
          <a:srgbClr val="B486B0"/>
        </a:accent2>
        <a:accent3>
          <a:srgbClr val="FFFFFF"/>
        </a:accent3>
        <a:accent4>
          <a:srgbClr val="404040"/>
        </a:accent4>
        <a:accent5>
          <a:srgbClr val="AACEE9"/>
        </a:accent5>
        <a:accent6>
          <a:srgbClr val="A3799F"/>
        </a:accent6>
        <a:hlink>
          <a:srgbClr val="3D5EA1"/>
        </a:hlink>
        <a:folHlink>
          <a:srgbClr val="DDDDDD"/>
        </a:folHlink>
      </a:clrScheme>
      <a:clrMap bg1="lt1" tx1="dk1" bg2="lt2" tx2="dk2" accent1="accent1" accent2="accent2" accent3="accent3" accent4="accent4" accent5="accent5" accent6="accent6" hlink="hlink" folHlink="folHlink"/>
    </a:extraClrScheme>
    <a:extraClrScheme>
      <a:clrScheme name="powerpoint-template 11">
        <a:dk1>
          <a:srgbClr val="4D4D4D"/>
        </a:dk1>
        <a:lt1>
          <a:srgbClr val="FFFFFF"/>
        </a:lt1>
        <a:dk2>
          <a:srgbClr val="4D4D4D"/>
        </a:dk2>
        <a:lt2>
          <a:srgbClr val="2C86AA"/>
        </a:lt2>
        <a:accent1>
          <a:srgbClr val="4B782A"/>
        </a:accent1>
        <a:accent2>
          <a:srgbClr val="38AFD0"/>
        </a:accent2>
        <a:accent3>
          <a:srgbClr val="FFFFFF"/>
        </a:accent3>
        <a:accent4>
          <a:srgbClr val="404040"/>
        </a:accent4>
        <a:accent5>
          <a:srgbClr val="B1BEAC"/>
        </a:accent5>
        <a:accent6>
          <a:srgbClr val="329EBC"/>
        </a:accent6>
        <a:hlink>
          <a:srgbClr val="9DBC2A"/>
        </a:hlink>
        <a:folHlink>
          <a:srgbClr val="DDDDDD"/>
        </a:folHlink>
      </a:clrScheme>
      <a:clrMap bg1="lt1" tx1="dk1" bg2="lt2" tx2="dk2" accent1="accent1" accent2="accent2" accent3="accent3" accent4="accent4" accent5="accent5" accent6="accent6" hlink="hlink" folHlink="folHlink"/>
    </a:extraClrScheme>
    <a:extraClrScheme>
      <a:clrScheme name="powerpoint-template 12">
        <a:dk1>
          <a:srgbClr val="4D4D4D"/>
        </a:dk1>
        <a:lt1>
          <a:srgbClr val="FFFFFF"/>
        </a:lt1>
        <a:dk2>
          <a:srgbClr val="4D4D4D"/>
        </a:dk2>
        <a:lt2>
          <a:srgbClr val="2A5CA3"/>
        </a:lt2>
        <a:accent1>
          <a:srgbClr val="45B0E1"/>
        </a:accent1>
        <a:accent2>
          <a:srgbClr val="2277C8"/>
        </a:accent2>
        <a:accent3>
          <a:srgbClr val="FFFFFF"/>
        </a:accent3>
        <a:accent4>
          <a:srgbClr val="404040"/>
        </a:accent4>
        <a:accent5>
          <a:srgbClr val="B0D4EE"/>
        </a:accent5>
        <a:accent6>
          <a:srgbClr val="1E6BB5"/>
        </a:accent6>
        <a:hlink>
          <a:srgbClr val="6BC5E6"/>
        </a:hlink>
        <a:folHlink>
          <a:srgbClr val="DDDDDD"/>
        </a:folHlink>
      </a:clrScheme>
      <a:clrMap bg1="lt1" tx1="dk1" bg2="lt2" tx2="dk2" accent1="accent1" accent2="accent2" accent3="accent3" accent4="accent4" accent5="accent5" accent6="accent6" hlink="hlink" folHlink="folHlink"/>
    </a:extraClrScheme>
    <a:extraClrScheme>
      <a:clrScheme name="powerpoint-template 13">
        <a:dk1>
          <a:srgbClr val="4D4D4D"/>
        </a:dk1>
        <a:lt1>
          <a:srgbClr val="FFFFFF"/>
        </a:lt1>
        <a:dk2>
          <a:srgbClr val="4D4D4D"/>
        </a:dk2>
        <a:lt2>
          <a:srgbClr val="234C89"/>
        </a:lt2>
        <a:accent1>
          <a:srgbClr val="33C3E5"/>
        </a:accent1>
        <a:accent2>
          <a:srgbClr val="2277C8"/>
        </a:accent2>
        <a:accent3>
          <a:srgbClr val="FFFFFF"/>
        </a:accent3>
        <a:accent4>
          <a:srgbClr val="404040"/>
        </a:accent4>
        <a:accent5>
          <a:srgbClr val="ADDEF0"/>
        </a:accent5>
        <a:accent6>
          <a:srgbClr val="1E6BB5"/>
        </a:accent6>
        <a:hlink>
          <a:srgbClr val="2BA6DD"/>
        </a:hlink>
        <a:folHlink>
          <a:srgbClr val="DDDDDD"/>
        </a:folHlink>
      </a:clrScheme>
      <a:clrMap bg1="lt1" tx1="dk1" bg2="lt2" tx2="dk2" accent1="accent1" accent2="accent2" accent3="accent3" accent4="accent4" accent5="accent5" accent6="accent6" hlink="hlink" folHlink="folHlink"/>
    </a:extraClrScheme>
    <a:extraClrScheme>
      <a:clrScheme name="powerpoint-template 14">
        <a:dk1>
          <a:srgbClr val="4D4D4D"/>
        </a:dk1>
        <a:lt1>
          <a:srgbClr val="FFFFFF"/>
        </a:lt1>
        <a:dk2>
          <a:srgbClr val="4D4D4D"/>
        </a:dk2>
        <a:lt2>
          <a:srgbClr val="31211B"/>
        </a:lt2>
        <a:accent1>
          <a:srgbClr val="9D8C83"/>
        </a:accent1>
        <a:accent2>
          <a:srgbClr val="7E6152"/>
        </a:accent2>
        <a:accent3>
          <a:srgbClr val="FFFFFF"/>
        </a:accent3>
        <a:accent4>
          <a:srgbClr val="404040"/>
        </a:accent4>
        <a:accent5>
          <a:srgbClr val="CCC5C1"/>
        </a:accent5>
        <a:accent6>
          <a:srgbClr val="725749"/>
        </a:accent6>
        <a:hlink>
          <a:srgbClr val="544A3E"/>
        </a:hlink>
        <a:folHlink>
          <a:srgbClr val="DDDDDD"/>
        </a:folHlink>
      </a:clrScheme>
      <a:clrMap bg1="lt1" tx1="dk1" bg2="lt2" tx2="dk2" accent1="accent1" accent2="accent2" accent3="accent3" accent4="accent4" accent5="accent5" accent6="accent6" hlink="hlink" folHlink="folHlink"/>
    </a:extraClrScheme>
    <a:extraClrScheme>
      <a:clrScheme name="powerpoint-template 15">
        <a:dk1>
          <a:srgbClr val="4D4D4D"/>
        </a:dk1>
        <a:lt1>
          <a:srgbClr val="FFFFFF"/>
        </a:lt1>
        <a:dk2>
          <a:srgbClr val="4D4D4D"/>
        </a:dk2>
        <a:lt2>
          <a:srgbClr val="3F1531"/>
        </a:lt2>
        <a:accent1>
          <a:srgbClr val="800428"/>
        </a:accent1>
        <a:accent2>
          <a:srgbClr val="BF4F73"/>
        </a:accent2>
        <a:accent3>
          <a:srgbClr val="FFFFFF"/>
        </a:accent3>
        <a:accent4>
          <a:srgbClr val="404040"/>
        </a:accent4>
        <a:accent5>
          <a:srgbClr val="C0AAAC"/>
        </a:accent5>
        <a:accent6>
          <a:srgbClr val="AD4768"/>
        </a:accent6>
        <a:hlink>
          <a:srgbClr val="122F46"/>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Free-Case-PowerPoint-Template</Template>
  <TotalTime>1</TotalTime>
  <Words>206</Words>
  <Application>Microsoft Office PowerPoint</Application>
  <PresentationFormat>Ekran Gösterisi (4:3)</PresentationFormat>
  <Paragraphs>18</Paragraphs>
  <Slides>3</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vt:i4>
      </vt:variant>
    </vt:vector>
  </HeadingPairs>
  <TitlesOfParts>
    <vt:vector size="8" baseType="lpstr">
      <vt:lpstr>Arial</vt:lpstr>
      <vt:lpstr>Microsoft Sans Serif</vt:lpstr>
      <vt:lpstr>Verdana</vt:lpstr>
      <vt:lpstr>굴림</vt:lpstr>
      <vt:lpstr>Free-Case-PowerPoint-Template</vt:lpstr>
      <vt:lpstr>Name of presentation</vt:lpstr>
      <vt:lpstr>Slide master</vt:lpstr>
      <vt:lpstr>Print master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Hiko</dc:creator>
  <cp:lastModifiedBy>Hiko</cp:lastModifiedBy>
  <cp:revision>1</cp:revision>
  <dcterms:created xsi:type="dcterms:W3CDTF">2012-06-01T06:39:35Z</dcterms:created>
  <dcterms:modified xsi:type="dcterms:W3CDTF">2012-06-01T06:41:08Z</dcterms:modified>
</cp:coreProperties>
</file>