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79" r:id="rId4"/>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B92D14"/>
    <a:srgbClr val="35759D"/>
    <a:srgbClr val="35B19D"/>
    <a:srgbClr val="000000"/>
    <a:srgbClr val="743A00"/>
    <a:srgbClr val="824100"/>
    <a:srgbClr val="A45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2536" autoAdjust="0"/>
    <p:restoredTop sz="95596" autoAdjust="0"/>
  </p:normalViewPr>
  <p:slideViewPr>
    <p:cSldViewPr>
      <p:cViewPr>
        <p:scale>
          <a:sx n="70" d="100"/>
          <a:sy n="70" d="100"/>
        </p:scale>
        <p:origin x="-1152" y="-180"/>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9526D7B-FCC3-458A-B10A-6799B991B020}" type="slidenum">
              <a:rPr lang="en-US"/>
              <a:pPr/>
              <a:t>‹#›</a:t>
            </a:fld>
            <a:endParaRPr lang="en-US"/>
          </a:p>
        </p:txBody>
      </p:sp>
    </p:spTree>
    <p:extLst>
      <p:ext uri="{BB962C8B-B14F-4D97-AF65-F5344CB8AC3E}">
        <p14:creationId xmlns:p14="http://schemas.microsoft.com/office/powerpoint/2010/main" val="18977650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E51B83-94B3-45F4-A8E8-EE5CC78E5DD3}" type="slidenum">
              <a:rPr lang="en-US"/>
              <a:pPr/>
              <a:t>1</a:t>
            </a:fld>
            <a:endParaRPr lang="en-US"/>
          </a:p>
        </p:txBody>
      </p:sp>
      <p:sp>
        <p:nvSpPr>
          <p:cNvPr id="107522" name="Rectangle 2"/>
          <p:cNvSpPr>
            <a:spLocks noRo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36D050-8F66-4667-AD12-8B45E0C93CF0}" type="slidenum">
              <a:rPr lang="en-US"/>
              <a:pPr/>
              <a:t>2</a:t>
            </a:fld>
            <a:endParaRPr lang="en-US"/>
          </a:p>
        </p:txBody>
      </p:sp>
      <p:sp>
        <p:nvSpPr>
          <p:cNvPr id="112642" name="Rectangle 2"/>
          <p:cNvSpPr>
            <a:spLocks noRo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E3C902-A3E7-4BE0-9D10-0FE710A0B606}" type="slidenum">
              <a:rPr lang="en-US"/>
              <a:pPr/>
              <a:t>3</a:t>
            </a:fld>
            <a:endParaRPr lang="en-US"/>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5334000"/>
            <a:ext cx="7772400" cy="70485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algn="r">
              <a:defRPr sz="3600">
                <a:solidFill>
                  <a:schemeClr val="bg1"/>
                </a:solidFill>
              </a:defRPr>
            </a:lvl1pPr>
          </a:lstStyle>
          <a:p>
            <a:pPr lvl="0"/>
            <a:r>
              <a:rPr lang="tr-TR" noProof="0" smtClean="0"/>
              <a:t>Asıl başlık stili için tıklatın</a:t>
            </a:r>
            <a:endParaRPr lang="en-US" noProof="0" smtClean="0"/>
          </a:p>
        </p:txBody>
      </p:sp>
      <p:sp>
        <p:nvSpPr>
          <p:cNvPr id="3075" name="Rectangle 3"/>
          <p:cNvSpPr>
            <a:spLocks noGrp="1" noChangeArrowheads="1"/>
          </p:cNvSpPr>
          <p:nvPr>
            <p:ph type="subTitle" idx="1"/>
          </p:nvPr>
        </p:nvSpPr>
        <p:spPr>
          <a:xfrm>
            <a:off x="990600" y="5867400"/>
            <a:ext cx="7772400" cy="53340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marL="0" indent="0" algn="r">
              <a:buFontTx/>
              <a:buNone/>
              <a:defRPr sz="2400">
                <a:solidFill>
                  <a:schemeClr val="bg1"/>
                </a:solidFill>
              </a:defRPr>
            </a:lvl1pPr>
          </a:lstStyle>
          <a:p>
            <a:pPr lvl="0"/>
            <a:r>
              <a:rPr lang="tr-TR" noProof="0" smtClean="0"/>
              <a:t>Asıl alt başlık stilini düzenlemek için tıklatın</a:t>
            </a:r>
            <a:endParaRPr lang="en-US" noProof="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742060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400800" y="1417638"/>
            <a:ext cx="1828800" cy="5211762"/>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914400" y="1417638"/>
            <a:ext cx="5334000" cy="52117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848081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2404089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Tree>
    <p:extLst>
      <p:ext uri="{BB962C8B-B14F-4D97-AF65-F5344CB8AC3E}">
        <p14:creationId xmlns:p14="http://schemas.microsoft.com/office/powerpoint/2010/main" val="2002200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914400" y="2438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2438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1241328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2726015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Tree>
    <p:extLst>
      <p:ext uri="{BB962C8B-B14F-4D97-AF65-F5344CB8AC3E}">
        <p14:creationId xmlns:p14="http://schemas.microsoft.com/office/powerpoint/2010/main" val="3049243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0160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extLst>
      <p:ext uri="{BB962C8B-B14F-4D97-AF65-F5344CB8AC3E}">
        <p14:creationId xmlns:p14="http://schemas.microsoft.com/office/powerpoint/2010/main" val="1082303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extLst>
      <p:ext uri="{BB962C8B-B14F-4D97-AF65-F5344CB8AC3E}">
        <p14:creationId xmlns:p14="http://schemas.microsoft.com/office/powerpoint/2010/main" val="3401816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1417638"/>
            <a:ext cx="73152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endParaRPr lang="en-US" smtClean="0"/>
          </a:p>
        </p:txBody>
      </p:sp>
      <p:sp>
        <p:nvSpPr>
          <p:cNvPr id="1027" name="Rectangle 3"/>
          <p:cNvSpPr>
            <a:spLocks noGrp="1" noChangeArrowheads="1"/>
          </p:cNvSpPr>
          <p:nvPr>
            <p:ph type="body" idx="1"/>
          </p:nvPr>
        </p:nvSpPr>
        <p:spPr bwMode="auto">
          <a:xfrm>
            <a:off x="914400" y="2438400"/>
            <a:ext cx="7315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5810250" y="300038"/>
            <a:ext cx="3200400" cy="1295400"/>
          </a:xfrm>
          <a:effectLst>
            <a:outerShdw dist="17961" dir="2700000" algn="ctr" rotWithShape="0">
              <a:srgbClr val="743A00"/>
            </a:outerShdw>
          </a:effectLst>
        </p:spPr>
        <p:txBody>
          <a:bodyPr/>
          <a:lstStyle/>
          <a:p>
            <a:pPr algn="ctr"/>
            <a:r>
              <a:rPr lang="en-US" sz="4200"/>
              <a:t>Name of</a:t>
            </a:r>
            <a:br>
              <a:rPr lang="en-US" sz="4200"/>
            </a:br>
            <a:r>
              <a:rPr lang="en-US" sz="4200"/>
              <a:t>presentation</a:t>
            </a:r>
            <a:endParaRPr lang="ru-RU" sz="4200"/>
          </a:p>
        </p:txBody>
      </p:sp>
      <p:sp>
        <p:nvSpPr>
          <p:cNvPr id="2056" name="Rectangle 8"/>
          <p:cNvSpPr>
            <a:spLocks noGrp="1" noChangeArrowheads="1"/>
          </p:cNvSpPr>
          <p:nvPr>
            <p:ph type="subTitle" idx="1"/>
          </p:nvPr>
        </p:nvSpPr>
        <p:spPr>
          <a:xfrm>
            <a:off x="6267450" y="1595438"/>
            <a:ext cx="2438400" cy="476250"/>
          </a:xfrm>
          <a:effectLst>
            <a:outerShdw dist="17961" dir="2700000" algn="ctr" rotWithShape="0">
              <a:srgbClr val="743A00"/>
            </a:outerShdw>
          </a:effectLst>
        </p:spPr>
        <p:txBody>
          <a:bodyPr/>
          <a:lstStyle/>
          <a:p>
            <a:pPr algn="ctr">
              <a:lnSpc>
                <a:spcPct val="90000"/>
              </a:lnSpc>
            </a:pPr>
            <a:r>
              <a:rPr lang="en-US" sz="2300"/>
              <a:t>Company name</a:t>
            </a:r>
            <a:endParaRPr lang="ru-RU" sz="23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a:xfrm>
            <a:off x="990600" y="1041400"/>
            <a:ext cx="7315200" cy="715963"/>
          </a:xfrm>
          <a:extLst>
            <a:ext uri="{AF507438-7753-43E0-B8FC-AC1667EBCBE1}">
              <a14:hiddenEffects xmlns:a14="http://schemas.microsoft.com/office/drawing/2010/main">
                <a:effectLst>
                  <a:outerShdw dist="17961" dir="2700000" algn="ctr" rotWithShape="0">
                    <a:schemeClr val="bg2"/>
                  </a:outerShdw>
                </a:effectLst>
              </a14:hiddenEffects>
            </a:ext>
          </a:extLst>
        </p:spPr>
        <p:txBody>
          <a:bodyPr/>
          <a:lstStyle/>
          <a:p>
            <a:r>
              <a:rPr lang="en-US" sz="3800"/>
              <a:t>Slide master</a:t>
            </a:r>
            <a:endParaRPr lang="ru-RU" sz="3800"/>
          </a:p>
        </p:txBody>
      </p:sp>
      <p:sp>
        <p:nvSpPr>
          <p:cNvPr id="17413" name="Rectangle 5"/>
          <p:cNvSpPr>
            <a:spLocks noGrp="1" noChangeArrowheads="1"/>
          </p:cNvSpPr>
          <p:nvPr>
            <p:ph type="body" idx="1"/>
          </p:nvPr>
        </p:nvSpPr>
        <p:spPr>
          <a:xfrm>
            <a:off x="990600" y="1881188"/>
            <a:ext cx="7315200" cy="4191000"/>
          </a:xfrm>
        </p:spPr>
        <p:txBody>
          <a:bodyPr/>
          <a:lstStyle/>
          <a:p>
            <a:pPr>
              <a:lnSpc>
                <a:spcPct val="80000"/>
              </a:lnSpc>
            </a:pPr>
            <a:r>
              <a:rPr lang="en-US" altLang="ko-KR" sz="2000">
                <a:latin typeface="Verdana" pitchFamily="34" charset="0"/>
                <a:ea typeface="굴림" charset="-127"/>
              </a:rPr>
              <a:t>Your Text here</a:t>
            </a:r>
          </a:p>
          <a:p>
            <a:pPr>
              <a:lnSpc>
                <a:spcPct val="80000"/>
              </a:lnSpc>
            </a:pPr>
            <a:endParaRPr lang="en-US" altLang="ko-KR" sz="2000">
              <a:latin typeface="Verdana" pitchFamily="34" charset="0"/>
              <a:ea typeface="굴림" charset="-127"/>
            </a:endParaRPr>
          </a:p>
          <a:p>
            <a:pPr>
              <a:lnSpc>
                <a:spcPct val="80000"/>
              </a:lnSpc>
            </a:pPr>
            <a:r>
              <a:rPr lang="en-US" altLang="ko-KR" sz="2000">
                <a:latin typeface="Verdana" pitchFamily="34" charset="0"/>
                <a:ea typeface="굴림" charset="-127"/>
              </a:rPr>
              <a:t>Lorem ipsum dolor sit amet, consectetuer adipiscing elit, sed diam nonummy nibh euismod tincidunt ut laoreet dolore magna aliquam erat volutpat. Ut wisi enim ad minim veniam, quis nostrud exerci tation ullamcorper suscipit lobortis nisl ut aliquip ex ea commodo consequat. </a:t>
            </a:r>
          </a:p>
          <a:p>
            <a:pPr>
              <a:lnSpc>
                <a:spcPct val="80000"/>
              </a:lnSpc>
            </a:pPr>
            <a:endParaRPr lang="en-US" altLang="ko-KR" sz="2000">
              <a:latin typeface="Verdana" pitchFamily="34" charset="0"/>
              <a:ea typeface="굴림" charset="-127"/>
            </a:endParaRPr>
          </a:p>
          <a:p>
            <a:pPr>
              <a:lnSpc>
                <a:spcPct val="80000"/>
              </a:lnSpc>
            </a:pPr>
            <a:r>
              <a:rPr lang="en-US" altLang="ko-KR" sz="2000">
                <a:latin typeface="Verdana" pitchFamily="34" charset="0"/>
                <a:ea typeface="굴림" charset="-127"/>
              </a:rPr>
              <a:t>Duis autem vel eum iriure dolor in hendrerit in vulputate velit esse molestie consequat, vel illum dolore eu feugiat nulla facilisis at vero eros et accumsan et iusto odio dignissim qui blandit praesent luptatum zzril delenit augue duis dolore te feugait nulla facilisi.</a:t>
            </a:r>
            <a:endParaRPr lang="en-US" sz="2000"/>
          </a:p>
          <a:p>
            <a:pPr>
              <a:lnSpc>
                <a:spcPct val="80000"/>
              </a:lnSpc>
            </a:pPr>
            <a:endParaRPr lang="ru-RU" sz="20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685800"/>
            <a:ext cx="6934200" cy="715963"/>
          </a:xfrm>
        </p:spPr>
        <p:txBody>
          <a:bodyPr/>
          <a:lstStyle/>
          <a:p>
            <a:r>
              <a:rPr lang="en-US" sz="4000">
                <a:solidFill>
                  <a:srgbClr val="4D4D4D"/>
                </a:solidFill>
              </a:rPr>
              <a:t>Print master</a:t>
            </a:r>
          </a:p>
        </p:txBody>
      </p:sp>
      <p:sp>
        <p:nvSpPr>
          <p:cNvPr id="60419" name="Rectangle 3"/>
          <p:cNvSpPr>
            <a:spLocks noGrp="1" noChangeArrowheads="1"/>
          </p:cNvSpPr>
          <p:nvPr>
            <p:ph type="body" idx="1"/>
          </p:nvPr>
        </p:nvSpPr>
        <p:spPr>
          <a:xfrm>
            <a:off x="1981200" y="1630363"/>
            <a:ext cx="6934200" cy="4267200"/>
          </a:xfrm>
        </p:spPr>
        <p:txBody>
          <a:bodyPr/>
          <a:lstStyle/>
          <a:p>
            <a:pPr>
              <a:lnSpc>
                <a:spcPct val="80000"/>
              </a:lnSpc>
            </a:pPr>
            <a:r>
              <a:rPr lang="en-US" altLang="ko-KR" sz="1800">
                <a:solidFill>
                  <a:srgbClr val="4D4D4D"/>
                </a:solidFill>
                <a:latin typeface="Verdana" pitchFamily="34" charset="0"/>
                <a:ea typeface="굴림" charset="-127"/>
              </a:rPr>
              <a:t>Your Text here</a:t>
            </a:r>
          </a:p>
          <a:p>
            <a:pPr>
              <a:lnSpc>
                <a:spcPct val="80000"/>
              </a:lnSpc>
            </a:pPr>
            <a:endParaRPr lang="en-US" altLang="ko-KR" sz="1800">
              <a:solidFill>
                <a:srgbClr val="4D4D4D"/>
              </a:solidFill>
              <a:latin typeface="Verdana" pitchFamily="34" charset="0"/>
              <a:ea typeface="굴림" charset="-127"/>
            </a:endParaRPr>
          </a:p>
          <a:p>
            <a:pPr>
              <a:lnSpc>
                <a:spcPct val="80000"/>
              </a:lnSpc>
            </a:pPr>
            <a:r>
              <a:rPr lang="en-US" altLang="ko-KR" sz="1800">
                <a:solidFill>
                  <a:srgbClr val="4D4D4D"/>
                </a:solidFill>
                <a:latin typeface="Verdana" pitchFamily="34" charset="0"/>
                <a:ea typeface="굴림" charset="-127"/>
              </a:rPr>
              <a:t>Lorem ipsum dolor sit amet, consectetuer adipiscing elit, sed diam nonummy nibh euismod tincidunt ut laoreet dolore magna aliquam erat volutpat. Ut wisi enim ad minim veniam, quis nostrud exerci tation ullamcorper suscipit lobortis nisl ut aliquip ex ea commodo consequat. </a:t>
            </a:r>
          </a:p>
          <a:p>
            <a:pPr>
              <a:lnSpc>
                <a:spcPct val="80000"/>
              </a:lnSpc>
            </a:pPr>
            <a:endParaRPr lang="en-US" altLang="ko-KR" sz="1800">
              <a:solidFill>
                <a:srgbClr val="4D4D4D"/>
              </a:solidFill>
              <a:latin typeface="Verdana" pitchFamily="34" charset="0"/>
              <a:ea typeface="굴림" charset="-127"/>
            </a:endParaRPr>
          </a:p>
          <a:p>
            <a:pPr>
              <a:lnSpc>
                <a:spcPct val="80000"/>
              </a:lnSpc>
            </a:pPr>
            <a:r>
              <a:rPr lang="en-US" altLang="ko-KR" sz="1800">
                <a:solidFill>
                  <a:srgbClr val="4D4D4D"/>
                </a:solidFill>
                <a:latin typeface="Verdana" pitchFamily="34" charset="0"/>
                <a:ea typeface="굴림" charset="-127"/>
              </a:rPr>
              <a:t>Duis autem vel eum iriure dolor in hendrerit in vulputate velit esse molestie consequat, vel illum dolore eu feugiat nulla facilisis at vero eros et accumsan et iusto odio dignissim qui blandit praesent luptatum zzril delenit augue duis dolore te feugait nulla facilisi.</a:t>
            </a:r>
            <a:endParaRPr lang="en-US" sz="1800">
              <a:solidFill>
                <a:srgbClr val="4D4D4D"/>
              </a:solidFill>
            </a:endParaRPr>
          </a:p>
          <a:p>
            <a:pPr>
              <a:lnSpc>
                <a:spcPct val="80000"/>
              </a:lnSpc>
            </a:pPr>
            <a:endParaRPr lang="en-US" sz="1800">
              <a:solidFill>
                <a:srgbClr val="4D4D4D"/>
              </a:solidFill>
            </a:endParaRPr>
          </a:p>
        </p:txBody>
      </p:sp>
    </p:spTree>
  </p:cSld>
  <p:clrMapOvr>
    <a:masterClrMapping/>
  </p:clrMapOvr>
</p:sld>
</file>

<file path=ppt/theme/theme1.xml><?xml version="1.0" encoding="utf-8"?>
<a:theme xmlns:a="http://schemas.openxmlformats.org/drawingml/2006/main" name="powerpoint-template">
  <a:themeElements>
    <a:clrScheme name="">
      <a:dk1>
        <a:srgbClr val="4D4D4D"/>
      </a:dk1>
      <a:lt1>
        <a:srgbClr val="FFFFFF"/>
      </a:lt1>
      <a:dk2>
        <a:srgbClr val="4D4D4D"/>
      </a:dk2>
      <a:lt2>
        <a:srgbClr val="7C2300"/>
      </a:lt2>
      <a:accent1>
        <a:srgbClr val="B55500"/>
      </a:accent1>
      <a:accent2>
        <a:srgbClr val="EA7B0C"/>
      </a:accent2>
      <a:accent3>
        <a:srgbClr val="FFFFFF"/>
      </a:accent3>
      <a:accent4>
        <a:srgbClr val="404040"/>
      </a:accent4>
      <a:accent5>
        <a:srgbClr val="D7B4AA"/>
      </a:accent5>
      <a:accent6>
        <a:srgbClr val="D46F0A"/>
      </a:accent6>
      <a:hlink>
        <a:srgbClr val="FC9E2C"/>
      </a:hlink>
      <a:folHlink>
        <a:srgbClr val="D5D5D5"/>
      </a:folHlink>
    </a:clrScheme>
    <a:fontScheme name="powerpoint-template-24">
      <a:majorFont>
        <a:latin typeface="Microsoft Sans Serif"/>
        <a:ea typeface=""/>
        <a:cs typeface=""/>
      </a:majorFont>
      <a:minorFont>
        <a:latin typeface="Microsoft Sans Serif"/>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FBB240"/>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FE564C"/>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BB2A32"/>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E84A25"/>
        </a:lt2>
        <a:accent1>
          <a:srgbClr val="ED6A24"/>
        </a:accent1>
        <a:accent2>
          <a:srgbClr val="F99E1C"/>
        </a:accent2>
        <a:accent3>
          <a:srgbClr val="FFFFFF"/>
        </a:accent3>
        <a:accent4>
          <a:srgbClr val="404040"/>
        </a:accent4>
        <a:accent5>
          <a:srgbClr val="F4B9AC"/>
        </a:accent5>
        <a:accent6>
          <a:srgbClr val="E28F18"/>
        </a:accent6>
        <a:hlink>
          <a:srgbClr val="F1B54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B92D14"/>
        </a:lt2>
        <a:accent1>
          <a:srgbClr val="D34E13"/>
        </a:accent1>
        <a:accent2>
          <a:srgbClr val="DC9009"/>
        </a:accent2>
        <a:accent3>
          <a:srgbClr val="FFFFFF"/>
        </a:accent3>
        <a:accent4>
          <a:srgbClr val="404040"/>
        </a:accent4>
        <a:accent5>
          <a:srgbClr val="E6B2AA"/>
        </a:accent5>
        <a:accent6>
          <a:srgbClr val="C78207"/>
        </a:accent6>
        <a:hlink>
          <a:srgbClr val="EEC63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AE6310"/>
        </a:lt2>
        <a:accent1>
          <a:srgbClr val="E79613"/>
        </a:accent1>
        <a:accent2>
          <a:srgbClr val="E1720D"/>
        </a:accent2>
        <a:accent3>
          <a:srgbClr val="FFFFFF"/>
        </a:accent3>
        <a:accent4>
          <a:srgbClr val="404040"/>
        </a:accent4>
        <a:accent5>
          <a:srgbClr val="F1C9AA"/>
        </a:accent5>
        <a:accent6>
          <a:srgbClr val="CC670B"/>
        </a:accent6>
        <a:hlink>
          <a:srgbClr val="C6470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AF5612"/>
        </a:lt2>
        <a:accent1>
          <a:srgbClr val="CB882F"/>
        </a:accent1>
        <a:accent2>
          <a:srgbClr val="E7C432"/>
        </a:accent2>
        <a:accent3>
          <a:srgbClr val="FFFFFF"/>
        </a:accent3>
        <a:accent4>
          <a:srgbClr val="404040"/>
        </a:accent4>
        <a:accent5>
          <a:srgbClr val="E2C3AD"/>
        </a:accent5>
        <a:accent6>
          <a:srgbClr val="D1B12C"/>
        </a:accent6>
        <a:hlink>
          <a:srgbClr val="EECA3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9A5E40"/>
        </a:lt2>
        <a:accent1>
          <a:srgbClr val="AE7750"/>
        </a:accent1>
        <a:accent2>
          <a:srgbClr val="C08D60"/>
        </a:accent2>
        <a:accent3>
          <a:srgbClr val="FFFFFF"/>
        </a:accent3>
        <a:accent4>
          <a:srgbClr val="404040"/>
        </a:accent4>
        <a:accent5>
          <a:srgbClr val="D3BDB3"/>
        </a:accent5>
        <a:accent6>
          <a:srgbClr val="AE7F56"/>
        </a:accent6>
        <a:hlink>
          <a:srgbClr val="CCA47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D1BB77"/>
        </a:lt2>
        <a:accent1>
          <a:srgbClr val="DBBA87"/>
        </a:accent1>
        <a:accent2>
          <a:srgbClr val="E0B265"/>
        </a:accent2>
        <a:accent3>
          <a:srgbClr val="FFFFFF"/>
        </a:accent3>
        <a:accent4>
          <a:srgbClr val="404040"/>
        </a:accent4>
        <a:accent5>
          <a:srgbClr val="EAD9C3"/>
        </a:accent5>
        <a:accent6>
          <a:srgbClr val="CBA15B"/>
        </a:accent6>
        <a:hlink>
          <a:srgbClr val="E9C27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3D3D3"/>
        </a:folHlink>
      </a:clrScheme>
      <a:clrMap bg1="lt1" tx1="dk1" bg2="lt2" tx2="dk2" accent1="accent1" accent2="accent2" accent3="accent3" accent4="accent4" accent5="accent5" accent6="accent6" hlink="hlink" folHlink="folHlink"/>
    </a:extraClrScheme>
    <a:extraClrScheme>
      <a:clrScheme name="powerpoint-template-24 14">
        <a:dk1>
          <a:srgbClr val="FFFFFF"/>
        </a:dk1>
        <a:lt1>
          <a:srgbClr val="FFFFFF"/>
        </a:lt1>
        <a:dk2>
          <a:srgbClr val="FFFFFF"/>
        </a:dk2>
        <a:lt2>
          <a:srgbClr val="45762A"/>
        </a:lt2>
        <a:accent1>
          <a:srgbClr val="42934C"/>
        </a:accent1>
        <a:accent2>
          <a:srgbClr val="34B66A"/>
        </a:accent2>
        <a:accent3>
          <a:srgbClr val="FFFFFF"/>
        </a:accent3>
        <a:accent4>
          <a:srgbClr val="DADADA"/>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5">
        <a:dk1>
          <a:srgbClr val="FFFFFF"/>
        </a:dk1>
        <a:lt1>
          <a:srgbClr val="FFFFFF"/>
        </a:lt1>
        <a:dk2>
          <a:srgbClr val="FFFFFF"/>
        </a:dk2>
        <a:lt2>
          <a:srgbClr val="55A6FE"/>
        </a:lt2>
        <a:accent1>
          <a:srgbClr val="71BBFF"/>
        </a:accent1>
        <a:accent2>
          <a:srgbClr val="74CCFF"/>
        </a:accent2>
        <a:accent3>
          <a:srgbClr val="FFFFFF"/>
        </a:accent3>
        <a:accent4>
          <a:srgbClr val="DADADA"/>
        </a:accent4>
        <a:accent5>
          <a:srgbClr val="BBDAFF"/>
        </a:accent5>
        <a:accent6>
          <a:srgbClr val="68B9E7"/>
        </a:accent6>
        <a:hlink>
          <a:srgbClr val="94D8FF"/>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6">
        <a:dk1>
          <a:srgbClr val="FFFFFF"/>
        </a:dk1>
        <a:lt1>
          <a:srgbClr val="FFFFFF"/>
        </a:lt1>
        <a:dk2>
          <a:srgbClr val="FFFFFF"/>
        </a:dk2>
        <a:lt2>
          <a:srgbClr val="4BA1FF"/>
        </a:lt2>
        <a:accent1>
          <a:srgbClr val="5DB2FF"/>
        </a:accent1>
        <a:accent2>
          <a:srgbClr val="65C8FF"/>
        </a:accent2>
        <a:accent3>
          <a:srgbClr val="FFFFFF"/>
        </a:accent3>
        <a:accent4>
          <a:srgbClr val="DADADA"/>
        </a:accent4>
        <a:accent5>
          <a:srgbClr val="B6D5FF"/>
        </a:accent5>
        <a:accent6>
          <a:srgbClr val="5BB5E7"/>
        </a:accent6>
        <a:hlink>
          <a:srgbClr val="87E1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Template>
  <TotalTime>0</TotalTime>
  <Words>199</Words>
  <Application>Microsoft Office PowerPoint</Application>
  <PresentationFormat>Ekran Gösterisi (4:3)</PresentationFormat>
  <Paragraphs>17</Paragraphs>
  <Slides>3</Slides>
  <Notes>3</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vt:i4>
      </vt:variant>
    </vt:vector>
  </HeadingPairs>
  <TitlesOfParts>
    <vt:vector size="8" baseType="lpstr">
      <vt:lpstr>Arial</vt:lpstr>
      <vt:lpstr>Microsoft Sans Serif</vt:lpstr>
      <vt:lpstr>Verdana</vt:lpstr>
      <vt:lpstr>굴림</vt:lpstr>
      <vt:lpstr>powerpoint-template</vt:lpstr>
      <vt:lpstr>Name of presentation</vt:lpstr>
      <vt:lpstr>Slide master</vt:lpstr>
      <vt:lpstr>Print master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Hiko</dc:creator>
  <cp:lastModifiedBy>Hiko</cp:lastModifiedBy>
  <cp:revision>1</cp:revision>
  <dcterms:created xsi:type="dcterms:W3CDTF">2012-06-01T06:46:50Z</dcterms:created>
  <dcterms:modified xsi:type="dcterms:W3CDTF">2012-06-01T06:47:06Z</dcterms:modified>
</cp:coreProperties>
</file>