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handoutMasterIdLst>
    <p:handoutMasterId r:id="rId7"/>
  </p:handoutMasterIdLst>
  <p:sldIdLst>
    <p:sldId id="269" r:id="rId3"/>
    <p:sldId id="268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6EBD4"/>
    <a:srgbClr val="FFCC00"/>
    <a:srgbClr val="5E1D10"/>
    <a:srgbClr val="4D4D4D"/>
    <a:srgbClr val="B0AC00"/>
    <a:srgbClr val="D5E1E7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9B00C1-26B5-40B9-8E95-875F1C4900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743200"/>
            <a:ext cx="3657600" cy="1143000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867400"/>
            <a:ext cx="3657600" cy="6096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838200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6858000" cy="83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1600200"/>
            <a:ext cx="6858000" cy="4419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838200"/>
            <a:ext cx="17145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838200"/>
            <a:ext cx="49911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400" dirty="0" smtClean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85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1676401" cy="67310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701040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1" y="1435100"/>
            <a:ext cx="1676400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685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002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1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Adding Color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Your Subtitle Goes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TOPIC GOES HERE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Your Subtopics Go Here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TRANSITIONAL PAGE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dding color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77FEBC-4FC6-4B3F-8008-D4176D65E1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Adding color design template</Template>
  <TotalTime>1</TotalTime>
  <Words>16</Words>
  <Application>Microsoft Office PowerPoint</Application>
  <PresentationFormat>Ekran Gösterisi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Adding color design template</vt:lpstr>
      <vt:lpstr>Adding Color</vt:lpstr>
      <vt:lpstr>YOUR TOPIC GOES HERE</vt:lpstr>
      <vt:lpstr>Slayt 3</vt:lpstr>
      <vt:lpstr>TRANSITIONAL PAGE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Color</dc:title>
  <dc:creator>Hiko</dc:creator>
  <cp:lastModifiedBy>Hiko</cp:lastModifiedBy>
  <cp:revision>1</cp:revision>
  <dcterms:created xsi:type="dcterms:W3CDTF">2011-12-14T21:02:07Z</dcterms:created>
  <dcterms:modified xsi:type="dcterms:W3CDTF">2011-12-14T21:03:10Z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TC103367839990</vt:lpwstr>
  </property>
</Properties>
</file>